
<file path=[Content_Types].xml><?xml version="1.0" encoding="utf-8"?>
<Types xmlns="http://schemas.openxmlformats.org/package/2006/content-types">
  <Default Extension="bin" ContentType="image/png"/>
  <Default Extension="jpeg" ContentType="image/jpe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media/image5.bin" ContentType="image/jpeg"/>
  <Override PartName="/ppt/media/image6.bin" ContentType="image/jpeg"/>
  <Override PartName="/ppt/media/image7.bin" ContentType="image/jpeg"/>
  <Override PartName="/ppt/media/image8.bin" ContentType="image/jpeg"/>
  <Override PartName="/ppt/media/image9.bin" ContentType="image/jpeg"/>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8"/>
  </p:notesMasterIdLst>
  <p:handoutMasterIdLst>
    <p:handoutMasterId r:id="rId29"/>
  </p:handoutMasterIdLst>
  <p:sldIdLst>
    <p:sldId id="256" r:id="rId2"/>
    <p:sldId id="257" r:id="rId3"/>
    <p:sldId id="258" r:id="rId4"/>
    <p:sldId id="259" r:id="rId5"/>
    <p:sldId id="261" r:id="rId6"/>
    <p:sldId id="282" r:id="rId7"/>
    <p:sldId id="262" r:id="rId8"/>
    <p:sldId id="263" r:id="rId9"/>
    <p:sldId id="264" r:id="rId10"/>
    <p:sldId id="268" r:id="rId11"/>
    <p:sldId id="265" r:id="rId12"/>
    <p:sldId id="266" r:id="rId13"/>
    <p:sldId id="267"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AA69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382" autoAdjust="0"/>
    <p:restoredTop sz="99538" autoAdjust="0"/>
  </p:normalViewPr>
  <p:slideViewPr>
    <p:cSldViewPr snapToGrid="0" showGuides="1">
      <p:cViewPr varScale="1">
        <p:scale>
          <a:sx n="88" d="100"/>
          <a:sy n="88" d="100"/>
        </p:scale>
        <p:origin x="64" y="76"/>
      </p:cViewPr>
      <p:guideLst>
        <p:guide orient="horz" pos="2160"/>
        <p:guide pos="3840"/>
      </p:guideLst>
    </p:cSldViewPr>
  </p:slideViewPr>
  <p:notesTextViewPr>
    <p:cViewPr>
      <p:scale>
        <a:sx n="1" d="1"/>
        <a:sy n="1" d="1"/>
      </p:scale>
      <p:origin x="0" y="0"/>
    </p:cViewPr>
  </p:notesTextViewPr>
  <p:sorterViewPr>
    <p:cViewPr varScale="1">
      <p:scale>
        <a:sx n="1" d="1"/>
        <a:sy n="1" d="1"/>
      </p:scale>
      <p:origin x="0" y="0"/>
    </p:cViewPr>
  </p:sorterViewPr>
  <p:notesViewPr>
    <p:cSldViewPr>
      <p:cViewPr>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a:t>2026/1/11</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a:t>‹#›</a:t>
            </a:fld>
            <a:endParaRPr lang="zh-CN" altLang="en-US"/>
          </a:p>
        </p:txBody>
      </p:sp>
    </p:spTree>
    <p:extLst>
      <p:ext uri="{BB962C8B-B14F-4D97-AF65-F5344CB8AC3E}">
        <p14:creationId xmlns:p14="http://schemas.microsoft.com/office/powerpoint/2010/main" val="249663912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a:t>2026/1/11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a:t>‹#›</a:t>
            </a:fld>
            <a:endParaRPr lang="zh-CN" altLang="en-US"/>
          </a:p>
        </p:txBody>
      </p:sp>
    </p:spTree>
    <p:extLst>
      <p:ext uri="{BB962C8B-B14F-4D97-AF65-F5344CB8AC3E}">
        <p14:creationId xmlns:p14="http://schemas.microsoft.com/office/powerpoint/2010/main" val="164709011"/>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模板来自于： XX</a:t>
            </a:r>
            <a:r>
              <a:rPr lang="en-US" altLang="zh-CN"/>
              <a:t>PPT https://www.XX.com/</a:t>
            </a:r>
          </a:p>
          <a:p>
            <a:endParaRPr lang="zh-CN" altLang="en-US"/>
          </a:p>
        </p:txBody>
      </p:sp>
    </p:spTree>
    <p:extLst>
      <p:ext uri="{BB962C8B-B14F-4D97-AF65-F5344CB8AC3E}">
        <p14:creationId xmlns:p14="http://schemas.microsoft.com/office/powerpoint/2010/main" val="40981815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www.1ppt.com/hangye/"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bin"/><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cSld>
  <p:clrMapOvr>
    <a:masterClrMapping/>
  </p:clrMapOvr>
  <p:transition/>
  <p:hf sldNum="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cSld>
  <p:clrMapOvr>
    <a:masterClrMapping/>
  </p:clrMapOvr>
  <p:transition/>
  <p:hf sldNum="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Tree>
  </p:cSld>
  <p:clrMapOvr>
    <a:masterClrMapping/>
  </p:clrMapOvr>
  <p:transition/>
  <p:hf sldNum="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TextBox 4"/>
          <p:cNvSpPr txBox="1"/>
          <p:nvPr/>
        </p:nvSpPr>
        <p:spPr>
          <a:xfrm>
            <a:off x="2965031" y="3367444"/>
            <a:ext cx="453650" cy="137203"/>
          </a:xfrm>
          <a:prstGeom prst="rect">
            <a:avLst/>
          </a:prstGeom>
          <a:noFill/>
        </p:spPr>
        <p:txBody>
          <a:bodyPr wrap="square" rtlCol="0">
            <a:spAutoFit/>
          </a:bodyPr>
          <a:lstStyle/>
          <a:p>
            <a:pPr>
              <a:lnSpc>
                <a:spcPct val="200000"/>
              </a:lnSpc>
            </a:pPr>
            <a:r>
              <a:rPr lang="zh-CN" altLang="en-US" sz="100">
                <a:solidFill>
                  <a:schemeClr val="tx1">
                    <a:alpha val="0"/>
                  </a:schemeClr>
                </a:solidFill>
                <a:latin typeface="微软雅黑" panose="020B0503020204020204" pitchFamily="34" charset="-122"/>
                <a:ea typeface="微软雅黑" panose="020B0503020204020204" pitchFamily="34" charset="-122"/>
              </a:rPr>
              <a:t>行业</a:t>
            </a:r>
            <a:r>
              <a:rPr lang="en-US" altLang="zh-CN" sz="100">
                <a:solidFill>
                  <a:schemeClr val="tx1">
                    <a:alpha val="0"/>
                  </a:schemeClr>
                </a:solidFill>
                <a:latin typeface="微软雅黑" panose="020B0503020204020204" pitchFamily="34" charset="-122"/>
                <a:ea typeface="微软雅黑" panose="020B0503020204020204" pitchFamily="34" charset="-122"/>
              </a:rPr>
              <a:t>PPT</a:t>
            </a:r>
            <a:r>
              <a:rPr lang="zh-CN" altLang="en-US" sz="100">
                <a:solidFill>
                  <a:schemeClr val="tx1">
                    <a:alpha val="0"/>
                  </a:schemeClr>
                </a:solidFill>
                <a:latin typeface="微软雅黑" panose="020B0503020204020204" pitchFamily="34" charset="-122"/>
                <a:ea typeface="微软雅黑" panose="020B0503020204020204" pitchFamily="34" charset="-122"/>
              </a:rPr>
              <a:t>模板</a:t>
            </a:r>
            <a:r>
              <a:rPr lang="en-US" altLang="zh-CN" sz="100">
                <a:solidFill>
                  <a:schemeClr val="tx1">
                    <a:alpha val="0"/>
                  </a:schemeClr>
                </a:solidFill>
                <a:latin typeface="微软雅黑" panose="020B0503020204020204" pitchFamily="34" charset="-122"/>
                <a:ea typeface="微软雅黑" panose="020B0503020204020204" pitchFamily="34" charset="-122"/>
              </a:rPr>
              <a:t>http://www.1ppt.com/hangye/</a:t>
            </a:r>
          </a:p>
        </p:txBody>
      </p:sp>
      <p:sp>
        <p:nvSpPr>
          <p:cNvPr id="3" name="TextBox 8"/>
          <p:cNvSpPr txBox="1"/>
          <p:nvPr/>
        </p:nvSpPr>
        <p:spPr>
          <a:xfrm>
            <a:off x="7509627" y="2215277"/>
            <a:ext cx="540060" cy="137203"/>
          </a:xfrm>
          <a:prstGeom prst="rect">
            <a:avLst/>
          </a:prstGeom>
          <a:noFill/>
        </p:spPr>
        <p:txBody>
          <a:bodyPr wrap="square" rtlCol="0">
            <a:spAutoFit/>
          </a:bodyPr>
          <a:lstStyle/>
          <a:p>
            <a:pPr>
              <a:lnSpc>
                <a:spcPct val="200000"/>
              </a:lnSpc>
            </a:pPr>
            <a:r>
              <a:rPr lang="zh-CN" altLang="en-US" sz="100">
                <a:solidFill>
                  <a:schemeClr val="tx1">
                    <a:alpha val="0"/>
                  </a:schemeClr>
                </a:solidFill>
                <a:latin typeface="微软雅黑" panose="020B0503020204020204" pitchFamily="34" charset="-122"/>
                <a:ea typeface="微软雅黑" panose="020B0503020204020204" pitchFamily="34" charset="-122"/>
                <a:hlinkClick r:id="rId2"/>
              </a:rPr>
              <a:t>行业</a:t>
            </a:r>
            <a:r>
              <a:rPr lang="en-US" altLang="zh-CN" sz="100">
                <a:solidFill>
                  <a:schemeClr val="tx1">
                    <a:alpha val="0"/>
                  </a:schemeClr>
                </a:solidFill>
                <a:latin typeface="微软雅黑" panose="020B0503020204020204" pitchFamily="34" charset="-122"/>
                <a:ea typeface="微软雅黑" panose="020B0503020204020204" pitchFamily="34" charset="-122"/>
                <a:hlinkClick r:id="rId2"/>
              </a:rPr>
              <a:t>PPT</a:t>
            </a:r>
            <a:r>
              <a:rPr lang="zh-CN" altLang="en-US" sz="100">
                <a:solidFill>
                  <a:schemeClr val="tx1">
                    <a:alpha val="0"/>
                  </a:schemeClr>
                </a:solidFill>
                <a:latin typeface="微软雅黑" panose="020B0503020204020204" pitchFamily="34" charset="-122"/>
                <a:ea typeface="微软雅黑" panose="020B0503020204020204" pitchFamily="34" charset="-122"/>
                <a:hlinkClick r:id="rId2"/>
              </a:rPr>
              <a:t>模板</a:t>
            </a:r>
            <a:r>
              <a:rPr lang="en-US" altLang="zh-CN" sz="100">
                <a:solidFill>
                  <a:schemeClr val="tx1">
                    <a:alpha val="0"/>
                  </a:schemeClr>
                </a:solidFill>
                <a:latin typeface="微软雅黑" panose="020B0503020204020204" pitchFamily="34" charset="-122"/>
                <a:ea typeface="微软雅黑" panose="020B0503020204020204" pitchFamily="34" charset="-122"/>
              </a:rPr>
              <a:t>http://www.1ppt.com/hangye/</a:t>
            </a:r>
          </a:p>
        </p:txBody>
      </p:sp>
      <p:sp>
        <p:nvSpPr>
          <p:cNvPr id="4"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5"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8"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9" name="页脚占位符 7"/>
          <p:cNvSpPr>
            <a:spLocks noGrp="1"/>
          </p:cNvSpPr>
          <p:nvPr>
            <p:ph type="ftr" sz="quarter" idx="11"/>
          </p:nvPr>
        </p:nvSpPr>
        <p:spPr>
          <a:xfrm>
            <a:off x="4038600" y="6356350"/>
            <a:ext cx="4114800" cy="365125"/>
          </a:xfrm>
        </p:spPr>
        <p:txBody>
          <a:bodyPr/>
          <a:lstStyle/>
          <a:p>
            <a:endParaRPr lang="zh-CN" altLang="en-US"/>
          </a:p>
        </p:txBody>
      </p:sp>
      <p:sp>
        <p:nvSpPr>
          <p:cNvPr id="10" name="灯片编号占位符 8"/>
          <p:cNvSpPr>
            <a:spLocks noGrp="1"/>
          </p:cNvSpPr>
          <p:nvPr>
            <p:ph type="sldNum" sz="quarter" idx="12"/>
          </p:nvPr>
        </p:nvSpPr>
        <p:spPr>
          <a:xfrm>
            <a:off x="8610600" y="6356350"/>
            <a:ext cx="2743200" cy="365125"/>
          </a:xfrm>
        </p:spPr>
        <p:txBody>
          <a:bodyPr/>
          <a:lstStyle/>
          <a:p>
            <a:fld id="{E9B957CC-A438-4D82-B305-22914934740F}" type="slidenum">
              <a:rPr lang="zh-CN" altLang="en-US"/>
              <a:t>‹#›</a:t>
            </a:fld>
            <a:endParaRPr lang="zh-CN" altLang="en-US"/>
          </a:p>
        </p:txBody>
      </p:sp>
    </p:spTree>
  </p:cSld>
  <p:clrMapOvr>
    <a:masterClrMapping/>
  </p:clrMapOvr>
  <p:transition/>
  <p:hf sldNum="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pic>
        <p:nvPicPr>
          <p:cNvPr id="6" name="图片 5"/>
          <p:cNvPicPr>
            <a:picLocks noChangeAspect="1"/>
          </p:cNvPicPr>
          <p:nvPr userDrawn="1"/>
        </p:nvPicPr>
        <p:blipFill>
          <a:blip r:embed="rId2">
            <a:extLst>
              <a:ext uri="{BEBA8EAE-BF5A-486C-A8C5-ECC9F3942E4B}">
                <a14:imgProps xmlns:a14="http://schemas.microsoft.com/office/drawing/2010/main">
                  <a14:imgLayer r:embed="rId3">
                    <a14:imgEffect>
                      <a14:colorTemperature colorTemp="11200"/>
                    </a14:imgEffect>
                  </a14:imgLayer>
                </a14:imgProps>
              </a:ext>
              <a:ext uri="{28A0092B-C50C-407E-A947-70E740481C1C}">
                <a14:useLocalDpi xmlns:a14="http://schemas.microsoft.com/office/drawing/2010/main" val="0"/>
              </a:ext>
            </a:extLst>
          </a:blip>
          <a:stretch>
            <a:fillRect/>
          </a:stretch>
        </p:blipFill>
        <p:spPr>
          <a:xfrm rot="20721953" flipV="1">
            <a:off x="-454354" y="-1763934"/>
            <a:ext cx="4728093" cy="4080325"/>
          </a:xfrm>
          <a:custGeom>
            <a:avLst/>
            <a:gdLst>
              <a:gd name="connsiteX0" fmla="*/ 3190661 w 7699833"/>
              <a:gd name="connsiteY0" fmla="*/ 6644925 h 6644925"/>
              <a:gd name="connsiteX1" fmla="*/ 7699833 w 7699833"/>
              <a:gd name="connsiteY1" fmla="*/ 5467504 h 6644925"/>
              <a:gd name="connsiteX2" fmla="*/ 7699833 w 7699833"/>
              <a:gd name="connsiteY2" fmla="*/ 6644925 h 6644925"/>
              <a:gd name="connsiteX3" fmla="*/ 0 w 7699833"/>
              <a:gd name="connsiteY3" fmla="*/ 0 h 6644925"/>
              <a:gd name="connsiteX4" fmla="*/ 7699833 w 7699833"/>
              <a:gd name="connsiteY4" fmla="*/ 0 h 6644925"/>
              <a:gd name="connsiteX5" fmla="*/ 7699833 w 7699833"/>
              <a:gd name="connsiteY5" fmla="*/ 403412 h 6644925"/>
              <a:gd name="connsiteX6" fmla="*/ 5374869 w 7699833"/>
              <a:gd name="connsiteY6" fmla="*/ 1010500 h 6644925"/>
              <a:gd name="connsiteX7" fmla="*/ 5956777 w 7699833"/>
              <a:gd name="connsiteY7" fmla="*/ 3239033 h 6644925"/>
              <a:gd name="connsiteX8" fmla="*/ 948840 w 7699833"/>
              <a:gd name="connsiteY8" fmla="*/ 4546693 h 6644925"/>
              <a:gd name="connsiteX9" fmla="*/ 0 w 7699833"/>
              <a:gd name="connsiteY9" fmla="*/ 912926 h 6644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99833" h="6644925">
                <a:moveTo>
                  <a:pt x="3190661" y="6644925"/>
                </a:moveTo>
                <a:lnTo>
                  <a:pt x="7699833" y="5467504"/>
                </a:lnTo>
                <a:lnTo>
                  <a:pt x="7699833" y="6644925"/>
                </a:lnTo>
                <a:close/>
                <a:moveTo>
                  <a:pt x="0" y="0"/>
                </a:moveTo>
                <a:lnTo>
                  <a:pt x="7699833" y="0"/>
                </a:lnTo>
                <a:lnTo>
                  <a:pt x="7699833" y="403412"/>
                </a:lnTo>
                <a:lnTo>
                  <a:pt x="5374869" y="1010500"/>
                </a:lnTo>
                <a:lnTo>
                  <a:pt x="5956777" y="3239033"/>
                </a:lnTo>
                <a:lnTo>
                  <a:pt x="948840" y="4546693"/>
                </a:lnTo>
                <a:lnTo>
                  <a:pt x="0" y="912926"/>
                </a:lnTo>
                <a:close/>
              </a:path>
            </a:pathLst>
          </a:custGeom>
        </p:spPr>
      </p:pic>
      <p:pic>
        <p:nvPicPr>
          <p:cNvPr id="7" name="图片 6"/>
          <p:cNvPicPr>
            <a:picLocks noChangeAspect="1"/>
          </p:cNvPicPr>
          <p:nvPr userDrawn="1"/>
        </p:nvPicPr>
        <p:blipFill>
          <a:blip r:embed="rId2">
            <a:extLst>
              <a:ext uri="{BEBA8EAE-BF5A-486C-A8C5-ECC9F3942E4B}">
                <a14:imgProps xmlns:a14="http://schemas.microsoft.com/office/drawing/2010/main">
                  <a14:imgLayer r:embed="rId3">
                    <a14:imgEffect>
                      <a14:colorTemperature colorTemp="11200"/>
                    </a14:imgEffect>
                  </a14:imgLayer>
                </a14:imgProps>
              </a:ext>
              <a:ext uri="{28A0092B-C50C-407E-A947-70E740481C1C}">
                <a14:useLocalDpi xmlns:a14="http://schemas.microsoft.com/office/drawing/2010/main" val="0"/>
              </a:ext>
            </a:extLst>
          </a:blip>
          <a:stretch>
            <a:fillRect/>
          </a:stretch>
        </p:blipFill>
        <p:spPr>
          <a:xfrm rot="20721953" flipH="1">
            <a:off x="7909716" y="4541609"/>
            <a:ext cx="4728093" cy="4080325"/>
          </a:xfrm>
          <a:custGeom>
            <a:avLst/>
            <a:gdLst>
              <a:gd name="connsiteX0" fmla="*/ 3190661 w 7699833"/>
              <a:gd name="connsiteY0" fmla="*/ 6644925 h 6644925"/>
              <a:gd name="connsiteX1" fmla="*/ 7699833 w 7699833"/>
              <a:gd name="connsiteY1" fmla="*/ 5467504 h 6644925"/>
              <a:gd name="connsiteX2" fmla="*/ 7699833 w 7699833"/>
              <a:gd name="connsiteY2" fmla="*/ 6644925 h 6644925"/>
              <a:gd name="connsiteX3" fmla="*/ 0 w 7699833"/>
              <a:gd name="connsiteY3" fmla="*/ 0 h 6644925"/>
              <a:gd name="connsiteX4" fmla="*/ 7699833 w 7699833"/>
              <a:gd name="connsiteY4" fmla="*/ 0 h 6644925"/>
              <a:gd name="connsiteX5" fmla="*/ 7699833 w 7699833"/>
              <a:gd name="connsiteY5" fmla="*/ 403412 h 6644925"/>
              <a:gd name="connsiteX6" fmla="*/ 5374869 w 7699833"/>
              <a:gd name="connsiteY6" fmla="*/ 1010500 h 6644925"/>
              <a:gd name="connsiteX7" fmla="*/ 5956777 w 7699833"/>
              <a:gd name="connsiteY7" fmla="*/ 3239033 h 6644925"/>
              <a:gd name="connsiteX8" fmla="*/ 948840 w 7699833"/>
              <a:gd name="connsiteY8" fmla="*/ 4546693 h 6644925"/>
              <a:gd name="connsiteX9" fmla="*/ 0 w 7699833"/>
              <a:gd name="connsiteY9" fmla="*/ 912926 h 6644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99833" h="6644925">
                <a:moveTo>
                  <a:pt x="3190661" y="6644925"/>
                </a:moveTo>
                <a:lnTo>
                  <a:pt x="7699833" y="5467504"/>
                </a:lnTo>
                <a:lnTo>
                  <a:pt x="7699833" y="6644925"/>
                </a:lnTo>
                <a:close/>
                <a:moveTo>
                  <a:pt x="0" y="0"/>
                </a:moveTo>
                <a:lnTo>
                  <a:pt x="7699833" y="0"/>
                </a:lnTo>
                <a:lnTo>
                  <a:pt x="7699833" y="403412"/>
                </a:lnTo>
                <a:lnTo>
                  <a:pt x="5374869" y="1010500"/>
                </a:lnTo>
                <a:lnTo>
                  <a:pt x="5956777" y="3239033"/>
                </a:lnTo>
                <a:lnTo>
                  <a:pt x="948840" y="4546693"/>
                </a:lnTo>
                <a:lnTo>
                  <a:pt x="0" y="912926"/>
                </a:lnTo>
                <a:close/>
              </a:path>
            </a:pathLst>
          </a:custGeom>
        </p:spPr>
      </p:pic>
    </p:spTree>
  </p:cSld>
  <p:clrMapOvr>
    <a:masterClrMapping/>
  </p:clrMapOvr>
  <p:transition/>
  <p:hf sldNum="0" ftr="0" dt="0"/>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transition/>
  <p:hf sldNum="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xml"/><Relationship Id="rId1" Type="http://schemas.openxmlformats.org/officeDocument/2006/relationships/tags" Target="../tags/tag1.xml"/><Relationship Id="rId5" Type="http://schemas.microsoft.com/office/2007/relationships/hdphoto" Target="../media/hdphoto2.wdp"/><Relationship Id="rId4" Type="http://schemas.openxmlformats.org/officeDocument/2006/relationships/image" Target="../media/image2.bin"/></Relationships>
</file>

<file path=ppt/slides/_rels/slide10.xml.rels><?xml version="1.0" encoding="UTF-8" standalone="yes"?>
<Relationships xmlns="http://schemas.openxmlformats.org/package/2006/relationships"><Relationship Id="rId3" Type="http://schemas.openxmlformats.org/officeDocument/2006/relationships/image" Target="../media/image6.bin"/><Relationship Id="rId2" Type="http://schemas.openxmlformats.org/officeDocument/2006/relationships/image" Target="../media/image5.bin"/><Relationship Id="rId1" Type="http://schemas.openxmlformats.org/officeDocument/2006/relationships/slideLayout" Target="../slideLayouts/slideLayout5.xml"/><Relationship Id="rId5" Type="http://schemas.openxmlformats.org/officeDocument/2006/relationships/image" Target="../media/image8.bin"/><Relationship Id="rId4" Type="http://schemas.openxmlformats.org/officeDocument/2006/relationships/image" Target="../media/image7.bin"/></Relationships>
</file>

<file path=ppt/slides/_rels/slide1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bin"/><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9.bin"/><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bin"/><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bin"/><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bin"/><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bin"/><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bin"/><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bin"/><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bin"/><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bin"/><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椭圆 23"/>
          <p:cNvSpPr/>
          <p:nvPr/>
        </p:nvSpPr>
        <p:spPr>
          <a:xfrm>
            <a:off x="2122140" y="-351392"/>
            <a:ext cx="7950606" cy="7950606"/>
          </a:xfrm>
          <a:prstGeom prst="ellipse">
            <a:avLst/>
          </a:prstGeom>
          <a:noFill/>
          <a:ln>
            <a:gradFill>
              <a:gsLst>
                <a:gs pos="0">
                  <a:srgbClr val="B6D8D4">
                    <a:alpha val="56000"/>
                  </a:srgbClr>
                </a:gs>
                <a:gs pos="84000">
                  <a:srgbClr val="B6D8D4">
                    <a:alpha val="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书宋二简"/>
              <a:ea typeface="汉仪书宋二简"/>
              <a:sym typeface="汉仪书宋二简"/>
            </a:endParaRPr>
          </a:p>
        </p:txBody>
      </p:sp>
      <p:sp>
        <p:nvSpPr>
          <p:cNvPr id="8" name="椭圆 7"/>
          <p:cNvSpPr/>
          <p:nvPr/>
        </p:nvSpPr>
        <p:spPr>
          <a:xfrm>
            <a:off x="3056879" y="583347"/>
            <a:ext cx="6081128" cy="6081128"/>
          </a:xfrm>
          <a:prstGeom prst="ellipse">
            <a:avLst/>
          </a:prstGeom>
          <a:gradFill>
            <a:gsLst>
              <a:gs pos="0">
                <a:srgbClr val="B6D8D4">
                  <a:alpha val="66000"/>
                </a:srgbClr>
              </a:gs>
              <a:gs pos="78000">
                <a:srgbClr val="B6D8D4">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书宋二简"/>
              <a:ea typeface="汉仪书宋二简"/>
              <a:sym typeface="汉仪书宋二简"/>
            </a:endParaRPr>
          </a:p>
        </p:txBody>
      </p:sp>
      <p:pic>
        <p:nvPicPr>
          <p:cNvPr id="7" name="图片 6"/>
          <p:cNvPicPr>
            <a:picLocks noChangeAspect="1"/>
          </p:cNvPicPr>
          <p:nvPr/>
        </p:nvPicPr>
        <p:blipFill>
          <a:blip r:embed="rId4">
            <a:extLst>
              <a:ext uri="{BEBA8EAE-BF5A-486C-A8C5-ECC9F3942E4B}">
                <a14:imgProps xmlns:a14="http://schemas.microsoft.com/office/drawing/2010/main">
                  <a14:imgLayer r:embed="rId5">
                    <a14:imgEffect>
                      <a14:colorTemperature colorTemp="11200"/>
                    </a14:imgEffect>
                  </a14:imgLayer>
                </a14:imgProps>
              </a:ext>
              <a:ext uri="{28A0092B-C50C-407E-A947-70E740481C1C}">
                <a14:useLocalDpi xmlns:a14="http://schemas.microsoft.com/office/drawing/2010/main" val="0"/>
              </a:ext>
            </a:extLst>
          </a:blip>
          <a:stretch>
            <a:fillRect/>
          </a:stretch>
        </p:blipFill>
        <p:spPr>
          <a:xfrm>
            <a:off x="0" y="2256318"/>
            <a:ext cx="12192000" cy="6858000"/>
          </a:xfrm>
          <a:prstGeom prst="rect">
            <a:avLst/>
          </a:prstGeom>
        </p:spPr>
      </p:pic>
      <p:sp>
        <p:nvSpPr>
          <p:cNvPr id="9" name="文本框 8"/>
          <p:cNvSpPr txBox="1"/>
          <p:nvPr/>
        </p:nvSpPr>
        <p:spPr>
          <a:xfrm>
            <a:off x="1546168" y="1638244"/>
            <a:ext cx="9115498" cy="1437060"/>
          </a:xfrm>
          <a:prstGeom prst="rect">
            <a:avLst/>
          </a:prstGeom>
          <a:noFill/>
        </p:spPr>
        <p:txBody>
          <a:bodyPr wrap="square" rtlCol="0">
            <a:spAutoFit/>
          </a:bodyPr>
          <a:lstStyle/>
          <a:p>
            <a:pPr algn="ctr" defTabSz="457200">
              <a:lnSpc>
                <a:spcPct val="150000"/>
              </a:lnSpc>
            </a:pPr>
            <a:r>
              <a:rPr lang="zh-CN" altLang="en-US" sz="6600" spc="600">
                <a:solidFill>
                  <a:srgbClr val="5AA69D"/>
                </a:solidFill>
                <a:effectLst>
                  <a:outerShdw blurRad="25400" dist="25400" dir="2700000" algn="tl">
                    <a:srgbClr val="000000">
                      <a:alpha val="25000"/>
                    </a:srgbClr>
                  </a:outerShdw>
                </a:effectLst>
                <a:latin typeface="思源宋体 CN Heavy" pitchFamily="18" charset="-122"/>
                <a:ea typeface="思源宋体 CN Heavy" pitchFamily="18" charset="-122"/>
              </a:rPr>
              <a:t>初心不渝  奋斗不止</a:t>
            </a:r>
          </a:p>
        </p:txBody>
      </p:sp>
      <p:sp>
        <p:nvSpPr>
          <p:cNvPr id="10" name="文本框 9"/>
          <p:cNvSpPr txBox="1"/>
          <p:nvPr/>
        </p:nvSpPr>
        <p:spPr>
          <a:xfrm>
            <a:off x="1940428" y="1139828"/>
            <a:ext cx="8326978" cy="825803"/>
          </a:xfrm>
          <a:prstGeom prst="rect">
            <a:avLst/>
          </a:prstGeom>
          <a:noFill/>
        </p:spPr>
        <p:txBody>
          <a:bodyPr wrap="square" rtlCol="0">
            <a:spAutoFit/>
          </a:bodyPr>
          <a:lstStyle/>
          <a:p>
            <a:pPr algn="ctr" defTabSz="457200">
              <a:lnSpc>
                <a:spcPct val="150000"/>
              </a:lnSpc>
            </a:pPr>
            <a:r>
              <a:rPr lang="en-US" altLang="zh-CN" sz="3600" dirty="0">
                <a:solidFill>
                  <a:schemeClr val="tx1">
                    <a:lumMod val="75000"/>
                    <a:lumOff val="25000"/>
                  </a:schemeClr>
                </a:solidFill>
                <a:latin typeface="思源宋体 CN Heavy" pitchFamily="18" charset="-122"/>
                <a:ea typeface="思源宋体 CN Heavy" pitchFamily="18" charset="-122"/>
              </a:rPr>
              <a:t>Confirmation of Employment</a:t>
            </a:r>
          </a:p>
        </p:txBody>
      </p:sp>
      <p:sp>
        <p:nvSpPr>
          <p:cNvPr id="11" name="文本框 10"/>
          <p:cNvSpPr txBox="1"/>
          <p:nvPr/>
        </p:nvSpPr>
        <p:spPr>
          <a:xfrm>
            <a:off x="3480929" y="3638365"/>
            <a:ext cx="5245976" cy="418191"/>
          </a:xfrm>
          <a:prstGeom prst="rect">
            <a:avLst/>
          </a:prstGeom>
          <a:noFill/>
        </p:spPr>
        <p:txBody>
          <a:bodyPr wrap="square" rtlCol="0">
            <a:spAutoFit/>
          </a:bodyPr>
          <a:lstStyle/>
          <a:p>
            <a:pPr algn="ctr" defTabSz="457200">
              <a:lnSpc>
                <a:spcPct val="150000"/>
              </a:lnSpc>
            </a:pPr>
            <a:r>
              <a:rPr lang="en-US" altLang="zh-CN" sz="1600" dirty="0">
                <a:solidFill>
                  <a:schemeClr val="tx1">
                    <a:lumMod val="50000"/>
                    <a:lumOff val="50000"/>
                  </a:schemeClr>
                </a:solidFill>
                <a:latin typeface="微软雅黑" panose="020B0503020204020204" pitchFamily="34" charset="-122"/>
                <a:ea typeface="微软雅黑" panose="020B0503020204020204" pitchFamily="34" charset="-122"/>
                <a:sym typeface="方正公文黑体" panose="02000500000000000000" charset="-122"/>
              </a:rPr>
              <a:t>2025.7.21</a:t>
            </a:r>
            <a:r>
              <a:rPr lang="zh-CN" altLang="en-US" sz="1600" dirty="0">
                <a:solidFill>
                  <a:schemeClr val="tx1">
                    <a:lumMod val="50000"/>
                    <a:lumOff val="50000"/>
                  </a:schemeClr>
                </a:solidFill>
                <a:latin typeface="微软雅黑" panose="020B0503020204020204" pitchFamily="34" charset="-122"/>
                <a:ea typeface="微软雅黑" panose="020B0503020204020204" pitchFamily="34" charset="-122"/>
                <a:sym typeface="方正公文黑体" panose="02000500000000000000" charset="-122"/>
              </a:rPr>
              <a:t>入职以来的工作复盘以及未来的规划</a:t>
            </a:r>
            <a:endParaRPr lang="en-US" altLang="zh-CN" sz="1600" dirty="0">
              <a:solidFill>
                <a:schemeClr val="tx1">
                  <a:lumMod val="50000"/>
                  <a:lumOff val="50000"/>
                </a:schemeClr>
              </a:solidFill>
              <a:latin typeface="微软雅黑" panose="020B0503020204020204" pitchFamily="34" charset="-122"/>
              <a:ea typeface="微软雅黑" panose="020B0503020204020204" pitchFamily="34" charset="-122"/>
              <a:sym typeface="方正公文黑体" panose="02000500000000000000" charset="-122"/>
            </a:endParaRPr>
          </a:p>
        </p:txBody>
      </p:sp>
      <p:sp>
        <p:nvSpPr>
          <p:cNvPr id="12" name="文本框 11"/>
          <p:cNvSpPr txBox="1"/>
          <p:nvPr/>
        </p:nvSpPr>
        <p:spPr>
          <a:xfrm>
            <a:off x="3521279" y="3162246"/>
            <a:ext cx="5205626" cy="461665"/>
          </a:xfrm>
          <a:prstGeom prst="rect">
            <a:avLst/>
          </a:prstGeom>
          <a:noFill/>
        </p:spPr>
        <p:txBody>
          <a:bodyPr wrap="square" rtlCol="0">
            <a:spAutoFit/>
          </a:bodyPr>
          <a:lstStyle/>
          <a:p>
            <a:pPr algn="dist" defTabSz="914400"/>
            <a:r>
              <a:rPr lang="en-US" altLang="zh-CN" sz="2400" b="1" dirty="0">
                <a:solidFill>
                  <a:schemeClr val="tx1">
                    <a:lumMod val="85000"/>
                    <a:lumOff val="15000"/>
                  </a:schemeClr>
                </a:solidFill>
                <a:effectLst>
                  <a:outerShdw blurRad="38100" dist="38100" dir="2700000" algn="tl">
                    <a:srgbClr val="000000">
                      <a:alpha val="20000"/>
                    </a:srgbClr>
                  </a:outerShdw>
                </a:effectLst>
                <a:latin typeface="微软雅黑" panose="020B0503020204020204" pitchFamily="34" charset="-122"/>
                <a:ea typeface="微软雅黑" panose="020B0503020204020204" pitchFamily="34" charset="-122"/>
                <a:sym typeface="方正公文黑体" panose="02000500000000000000" charset="-122"/>
              </a:rPr>
              <a:t>【</a:t>
            </a:r>
            <a:r>
              <a:rPr lang="zh-CN" altLang="en-US" sz="2400" b="1" dirty="0">
                <a:solidFill>
                  <a:srgbClr val="5AA69D"/>
                </a:solidFill>
                <a:effectLst>
                  <a:outerShdw blurRad="38100" dist="38100" dir="2700000" algn="tl">
                    <a:srgbClr val="000000">
                      <a:alpha val="20000"/>
                    </a:srgbClr>
                  </a:outerShdw>
                </a:effectLst>
                <a:latin typeface="微软雅黑" panose="020B0503020204020204" pitchFamily="34" charset="-122"/>
                <a:ea typeface="微软雅黑" panose="020B0503020204020204" pitchFamily="34" charset="-122"/>
                <a:sym typeface="方正公文黑体" panose="02000500000000000000" charset="-122"/>
              </a:rPr>
              <a:t>全栈工程师</a:t>
            </a:r>
            <a:r>
              <a:rPr lang="zh-CN" altLang="en-US" sz="2400" b="1" dirty="0">
                <a:solidFill>
                  <a:schemeClr val="tx1">
                    <a:lumMod val="85000"/>
                    <a:lumOff val="15000"/>
                  </a:schemeClr>
                </a:solidFill>
                <a:effectLst>
                  <a:outerShdw blurRad="38100" dist="38100" dir="2700000" algn="tl">
                    <a:srgbClr val="000000">
                      <a:alpha val="20000"/>
                    </a:srgbClr>
                  </a:outerShdw>
                </a:effectLst>
                <a:latin typeface="微软雅黑" panose="020B0503020204020204" pitchFamily="34" charset="-122"/>
                <a:ea typeface="微软雅黑" panose="020B0503020204020204" pitchFamily="34" charset="-122"/>
                <a:sym typeface="方正公文黑体" panose="02000500000000000000" charset="-122"/>
              </a:rPr>
              <a:t>入职转正答辩</a:t>
            </a:r>
            <a:r>
              <a:rPr lang="en-US" altLang="zh-CN" sz="2400" b="1" dirty="0">
                <a:solidFill>
                  <a:schemeClr val="tx1">
                    <a:lumMod val="85000"/>
                    <a:lumOff val="15000"/>
                  </a:schemeClr>
                </a:solidFill>
                <a:effectLst>
                  <a:outerShdw blurRad="38100" dist="38100" dir="2700000" algn="tl">
                    <a:srgbClr val="000000">
                      <a:alpha val="20000"/>
                    </a:srgbClr>
                  </a:outerShdw>
                </a:effectLst>
                <a:latin typeface="微软雅黑" panose="020B0503020204020204" pitchFamily="34" charset="-122"/>
                <a:ea typeface="微软雅黑" panose="020B0503020204020204" pitchFamily="34" charset="-122"/>
                <a:sym typeface="方正公文黑体" panose="02000500000000000000" charset="-122"/>
              </a:rPr>
              <a:t>】</a:t>
            </a:r>
            <a:endParaRPr lang="zh-CN" altLang="en-US" sz="2400" b="1" dirty="0">
              <a:solidFill>
                <a:schemeClr val="tx1">
                  <a:lumMod val="85000"/>
                  <a:lumOff val="15000"/>
                </a:schemeClr>
              </a:solidFill>
              <a:effectLst>
                <a:outerShdw blurRad="38100" dist="38100" dir="2700000" algn="tl">
                  <a:srgbClr val="000000">
                    <a:alpha val="20000"/>
                  </a:srgbClr>
                </a:outerShdw>
              </a:effectLst>
              <a:latin typeface="微软雅黑" panose="020B0503020204020204" pitchFamily="34" charset="-122"/>
              <a:ea typeface="微软雅黑" panose="020B0503020204020204" pitchFamily="34" charset="-122"/>
              <a:sym typeface="方正公文黑体" panose="02000500000000000000" charset="-122"/>
            </a:endParaRPr>
          </a:p>
        </p:txBody>
      </p:sp>
      <p:grpSp>
        <p:nvGrpSpPr>
          <p:cNvPr id="14" name="组合 13"/>
          <p:cNvGrpSpPr/>
          <p:nvPr/>
        </p:nvGrpSpPr>
        <p:grpSpPr>
          <a:xfrm>
            <a:off x="6574491" y="4667723"/>
            <a:ext cx="1406723" cy="276999"/>
            <a:chOff x="7217443" y="6080649"/>
            <a:chExt cx="1483652" cy="292148"/>
          </a:xfrm>
        </p:grpSpPr>
        <p:sp>
          <p:nvSpPr>
            <p:cNvPr id="15" name="矩形 14"/>
            <p:cNvSpPr/>
            <p:nvPr/>
          </p:nvSpPr>
          <p:spPr>
            <a:xfrm>
              <a:off x="7474889" y="6080649"/>
              <a:ext cx="1226206" cy="292148"/>
            </a:xfrm>
            <a:prstGeom prst="rect">
              <a:avLst/>
            </a:prstGeom>
          </p:spPr>
          <p:txBody>
            <a:bodyPr wrap="none">
              <a:spAutoFit/>
            </a:bodyPr>
            <a:lstStyle/>
            <a:p>
              <a:r>
                <a:rPr lang="zh-CN" altLang="en-US" sz="1200" spc="71" dirty="0">
                  <a:solidFill>
                    <a:schemeClr val="tx1">
                      <a:lumMod val="85000"/>
                      <a:lumOff val="15000"/>
                    </a:schemeClr>
                  </a:solidFill>
                  <a:latin typeface="微软雅黑" panose="020B0503020204020204" pitchFamily="34" charset="-122"/>
                  <a:ea typeface="微软雅黑" panose="020B0503020204020204" pitchFamily="34" charset="-122"/>
                  <a:sym typeface="方正公文黑体" panose="02000500000000000000" charset="-122"/>
                </a:rPr>
                <a:t>汇报人：龚喜</a:t>
              </a:r>
            </a:p>
          </p:txBody>
        </p:sp>
        <p:sp>
          <p:nvSpPr>
            <p:cNvPr id="16" name="PA_任意多边形 9"/>
            <p:cNvSpPr>
              <a:spLocks noEditPoints="1"/>
            </p:cNvSpPr>
            <p:nvPr>
              <p:custDataLst>
                <p:tags r:id="rId2"/>
              </p:custDataLst>
            </p:nvPr>
          </p:nvSpPr>
          <p:spPr bwMode="auto">
            <a:xfrm>
              <a:off x="7217443" y="6115326"/>
              <a:ext cx="231963" cy="232938"/>
            </a:xfrm>
            <a:custGeom>
              <a:avLst/>
              <a:gdLst>
                <a:gd name="T0" fmla="*/ 358 w 490"/>
                <a:gd name="T1" fmla="*/ 250 h 490"/>
                <a:gd name="T2" fmla="*/ 358 w 490"/>
                <a:gd name="T3" fmla="*/ 183 h 490"/>
                <a:gd name="T4" fmla="*/ 328 w 490"/>
                <a:gd name="T5" fmla="*/ 183 h 490"/>
                <a:gd name="T6" fmla="*/ 328 w 490"/>
                <a:gd name="T7" fmla="*/ 250 h 490"/>
                <a:gd name="T8" fmla="*/ 247 w 490"/>
                <a:gd name="T9" fmla="*/ 330 h 490"/>
                <a:gd name="T10" fmla="*/ 246 w 490"/>
                <a:gd name="T11" fmla="*/ 330 h 490"/>
                <a:gd name="T12" fmla="*/ 245 w 490"/>
                <a:gd name="T13" fmla="*/ 330 h 490"/>
                <a:gd name="T14" fmla="*/ 245 w 490"/>
                <a:gd name="T15" fmla="*/ 330 h 490"/>
                <a:gd name="T16" fmla="*/ 243 w 490"/>
                <a:gd name="T17" fmla="*/ 330 h 490"/>
                <a:gd name="T18" fmla="*/ 162 w 490"/>
                <a:gd name="T19" fmla="*/ 250 h 490"/>
                <a:gd name="T20" fmla="*/ 162 w 490"/>
                <a:gd name="T21" fmla="*/ 183 h 490"/>
                <a:gd name="T22" fmla="*/ 132 w 490"/>
                <a:gd name="T23" fmla="*/ 183 h 490"/>
                <a:gd name="T24" fmla="*/ 132 w 490"/>
                <a:gd name="T25" fmla="*/ 250 h 490"/>
                <a:gd name="T26" fmla="*/ 227 w 490"/>
                <a:gd name="T27" fmla="*/ 359 h 490"/>
                <a:gd name="T28" fmla="*/ 227 w 490"/>
                <a:gd name="T29" fmla="*/ 407 h 490"/>
                <a:gd name="T30" fmla="*/ 160 w 490"/>
                <a:gd name="T31" fmla="*/ 426 h 490"/>
                <a:gd name="T32" fmla="*/ 331 w 490"/>
                <a:gd name="T33" fmla="*/ 426 h 490"/>
                <a:gd name="T34" fmla="*/ 263 w 490"/>
                <a:gd name="T35" fmla="*/ 407 h 490"/>
                <a:gd name="T36" fmla="*/ 263 w 490"/>
                <a:gd name="T37" fmla="*/ 360 h 490"/>
                <a:gd name="T38" fmla="*/ 358 w 490"/>
                <a:gd name="T39" fmla="*/ 250 h 490"/>
                <a:gd name="T40" fmla="*/ 244 w 490"/>
                <a:gd name="T41" fmla="*/ 302 h 490"/>
                <a:gd name="T42" fmla="*/ 245 w 490"/>
                <a:gd name="T43" fmla="*/ 302 h 490"/>
                <a:gd name="T44" fmla="*/ 246 w 490"/>
                <a:gd name="T45" fmla="*/ 302 h 490"/>
                <a:gd name="T46" fmla="*/ 300 w 490"/>
                <a:gd name="T47" fmla="*/ 248 h 490"/>
                <a:gd name="T48" fmla="*/ 300 w 490"/>
                <a:gd name="T49" fmla="*/ 118 h 490"/>
                <a:gd name="T50" fmla="*/ 246 w 490"/>
                <a:gd name="T51" fmla="*/ 64 h 490"/>
                <a:gd name="T52" fmla="*/ 245 w 490"/>
                <a:gd name="T53" fmla="*/ 64 h 490"/>
                <a:gd name="T54" fmla="*/ 244 w 490"/>
                <a:gd name="T55" fmla="*/ 64 h 490"/>
                <a:gd name="T56" fmla="*/ 190 w 490"/>
                <a:gd name="T57" fmla="*/ 118 h 490"/>
                <a:gd name="T58" fmla="*/ 190 w 490"/>
                <a:gd name="T59" fmla="*/ 248 h 490"/>
                <a:gd name="T60" fmla="*/ 244 w 490"/>
                <a:gd name="T61" fmla="*/ 302 h 490"/>
                <a:gd name="T62" fmla="*/ 245 w 490"/>
                <a:gd name="T63" fmla="*/ 0 h 490"/>
                <a:gd name="T64" fmla="*/ 490 w 490"/>
                <a:gd name="T65" fmla="*/ 245 h 490"/>
                <a:gd name="T66" fmla="*/ 245 w 490"/>
                <a:gd name="T67" fmla="*/ 490 h 490"/>
                <a:gd name="T68" fmla="*/ 0 w 490"/>
                <a:gd name="T69" fmla="*/ 245 h 490"/>
                <a:gd name="T70" fmla="*/ 245 w 490"/>
                <a:gd name="T71" fmla="*/ 0 h 4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90" h="490">
                  <a:moveTo>
                    <a:pt x="358" y="250"/>
                  </a:moveTo>
                  <a:lnTo>
                    <a:pt x="358" y="183"/>
                  </a:lnTo>
                  <a:cubicBezTo>
                    <a:pt x="358" y="165"/>
                    <a:pt x="328" y="164"/>
                    <a:pt x="328" y="183"/>
                  </a:cubicBezTo>
                  <a:lnTo>
                    <a:pt x="328" y="250"/>
                  </a:lnTo>
                  <a:cubicBezTo>
                    <a:pt x="328" y="294"/>
                    <a:pt x="292" y="330"/>
                    <a:pt x="247" y="330"/>
                  </a:cubicBezTo>
                  <a:cubicBezTo>
                    <a:pt x="247" y="330"/>
                    <a:pt x="246" y="330"/>
                    <a:pt x="246" y="330"/>
                  </a:cubicBezTo>
                  <a:lnTo>
                    <a:pt x="245" y="330"/>
                  </a:lnTo>
                  <a:lnTo>
                    <a:pt x="245" y="330"/>
                  </a:lnTo>
                  <a:cubicBezTo>
                    <a:pt x="244" y="330"/>
                    <a:pt x="244" y="330"/>
                    <a:pt x="243" y="330"/>
                  </a:cubicBezTo>
                  <a:cubicBezTo>
                    <a:pt x="198" y="330"/>
                    <a:pt x="162" y="294"/>
                    <a:pt x="162" y="250"/>
                  </a:cubicBezTo>
                  <a:lnTo>
                    <a:pt x="162" y="183"/>
                  </a:lnTo>
                  <a:cubicBezTo>
                    <a:pt x="162" y="165"/>
                    <a:pt x="132" y="164"/>
                    <a:pt x="132" y="183"/>
                  </a:cubicBezTo>
                  <a:cubicBezTo>
                    <a:pt x="132" y="192"/>
                    <a:pt x="132" y="250"/>
                    <a:pt x="132" y="250"/>
                  </a:cubicBezTo>
                  <a:cubicBezTo>
                    <a:pt x="132" y="306"/>
                    <a:pt x="173" y="352"/>
                    <a:pt x="227" y="359"/>
                  </a:cubicBezTo>
                  <a:lnTo>
                    <a:pt x="227" y="407"/>
                  </a:lnTo>
                  <a:lnTo>
                    <a:pt x="160" y="426"/>
                  </a:lnTo>
                  <a:lnTo>
                    <a:pt x="331" y="426"/>
                  </a:lnTo>
                  <a:lnTo>
                    <a:pt x="263" y="407"/>
                  </a:lnTo>
                  <a:lnTo>
                    <a:pt x="263" y="360"/>
                  </a:lnTo>
                  <a:cubicBezTo>
                    <a:pt x="317" y="352"/>
                    <a:pt x="358" y="306"/>
                    <a:pt x="358" y="250"/>
                  </a:cubicBezTo>
                  <a:close/>
                  <a:moveTo>
                    <a:pt x="244" y="302"/>
                  </a:moveTo>
                  <a:cubicBezTo>
                    <a:pt x="244" y="302"/>
                    <a:pt x="245" y="302"/>
                    <a:pt x="245" y="302"/>
                  </a:cubicBezTo>
                  <a:cubicBezTo>
                    <a:pt x="245" y="302"/>
                    <a:pt x="246" y="302"/>
                    <a:pt x="246" y="302"/>
                  </a:cubicBezTo>
                  <a:cubicBezTo>
                    <a:pt x="276" y="302"/>
                    <a:pt x="300" y="278"/>
                    <a:pt x="300" y="248"/>
                  </a:cubicBezTo>
                  <a:lnTo>
                    <a:pt x="300" y="118"/>
                  </a:lnTo>
                  <a:cubicBezTo>
                    <a:pt x="300" y="88"/>
                    <a:pt x="276" y="64"/>
                    <a:pt x="246" y="64"/>
                  </a:cubicBezTo>
                  <a:cubicBezTo>
                    <a:pt x="246" y="64"/>
                    <a:pt x="245" y="64"/>
                    <a:pt x="245" y="64"/>
                  </a:cubicBezTo>
                  <a:cubicBezTo>
                    <a:pt x="245" y="64"/>
                    <a:pt x="244" y="64"/>
                    <a:pt x="244" y="64"/>
                  </a:cubicBezTo>
                  <a:cubicBezTo>
                    <a:pt x="214" y="64"/>
                    <a:pt x="190" y="88"/>
                    <a:pt x="190" y="118"/>
                  </a:cubicBezTo>
                  <a:lnTo>
                    <a:pt x="190" y="248"/>
                  </a:lnTo>
                  <a:cubicBezTo>
                    <a:pt x="190" y="278"/>
                    <a:pt x="214" y="302"/>
                    <a:pt x="244" y="302"/>
                  </a:cubicBezTo>
                  <a:close/>
                  <a:moveTo>
                    <a:pt x="245" y="0"/>
                  </a:moveTo>
                  <a:cubicBezTo>
                    <a:pt x="381" y="0"/>
                    <a:pt x="490" y="110"/>
                    <a:pt x="490" y="245"/>
                  </a:cubicBezTo>
                  <a:cubicBezTo>
                    <a:pt x="490" y="381"/>
                    <a:pt x="381" y="490"/>
                    <a:pt x="245" y="490"/>
                  </a:cubicBezTo>
                  <a:cubicBezTo>
                    <a:pt x="110" y="490"/>
                    <a:pt x="0" y="381"/>
                    <a:pt x="0" y="245"/>
                  </a:cubicBezTo>
                  <a:cubicBezTo>
                    <a:pt x="0" y="110"/>
                    <a:pt x="110" y="0"/>
                    <a:pt x="245" y="0"/>
                  </a:cubicBezTo>
                  <a:close/>
                </a:path>
              </a:pathLst>
            </a:custGeom>
            <a:gradFill>
              <a:gsLst>
                <a:gs pos="0">
                  <a:srgbClr val="B6D8D4"/>
                </a:gs>
                <a:gs pos="100000">
                  <a:srgbClr val="5AA69D"/>
                </a:gs>
              </a:gsLst>
              <a:lin ang="2700000" scaled="0"/>
            </a:gradFill>
            <a:ln>
              <a:noFill/>
            </a:ln>
          </p:spPr>
          <p:txBody>
            <a:bodyPr vert="horz" wrap="square" lIns="86699" tIns="43349" rIns="86699" bIns="43349" numCol="1" anchor="t" anchorCtr="0" compatLnSpc="1"/>
            <a:lstStyle/>
            <a:p>
              <a:pPr fontAlgn="base">
                <a:spcBef>
                  <a:spcPct val="0"/>
                </a:spcBef>
                <a:spcAft>
                  <a:spcPct val="0"/>
                </a:spcAft>
              </a:pPr>
              <a:endParaRPr lang="zh-CN" altLang="en-US">
                <a:solidFill>
                  <a:schemeClr val="tx1">
                    <a:lumMod val="85000"/>
                    <a:lumOff val="15000"/>
                  </a:schemeClr>
                </a:solidFill>
                <a:latin typeface="微软雅黑" panose="020B0503020204020204" pitchFamily="34" charset="-122"/>
                <a:ea typeface="微软雅黑" panose="020B0503020204020204" pitchFamily="34" charset="-122"/>
                <a:sym typeface="方正公文黑体" panose="02000500000000000000" charset="-122"/>
              </a:endParaRPr>
            </a:p>
          </p:txBody>
        </p:sp>
      </p:grpSp>
      <p:grpSp>
        <p:nvGrpSpPr>
          <p:cNvPr id="17" name="组合 16"/>
          <p:cNvGrpSpPr/>
          <p:nvPr/>
        </p:nvGrpSpPr>
        <p:grpSpPr>
          <a:xfrm>
            <a:off x="4435303" y="4667741"/>
            <a:ext cx="1372961" cy="276999"/>
            <a:chOff x="4108950" y="6080649"/>
            <a:chExt cx="1448045" cy="292147"/>
          </a:xfrm>
        </p:grpSpPr>
        <p:sp>
          <p:nvSpPr>
            <p:cNvPr id="18" name="PA_任意多边形 10"/>
            <p:cNvSpPr>
              <a:spLocks noChangeAspect="1" noEditPoints="1"/>
            </p:cNvSpPr>
            <p:nvPr>
              <p:custDataLst>
                <p:tags r:id="rId1"/>
              </p:custDataLst>
            </p:nvPr>
          </p:nvSpPr>
          <p:spPr bwMode="auto">
            <a:xfrm>
              <a:off x="4108950" y="6115414"/>
              <a:ext cx="231790" cy="232762"/>
            </a:xfrm>
            <a:custGeom>
              <a:avLst/>
              <a:gdLst>
                <a:gd name="T0" fmla="*/ 245 w 490"/>
                <a:gd name="T1" fmla="*/ 0 h 490"/>
                <a:gd name="T2" fmla="*/ 490 w 490"/>
                <a:gd name="T3" fmla="*/ 245 h 490"/>
                <a:gd name="T4" fmla="*/ 245 w 490"/>
                <a:gd name="T5" fmla="*/ 490 h 490"/>
                <a:gd name="T6" fmla="*/ 0 w 490"/>
                <a:gd name="T7" fmla="*/ 245 h 490"/>
                <a:gd name="T8" fmla="*/ 245 w 490"/>
                <a:gd name="T9" fmla="*/ 0 h 490"/>
                <a:gd name="T10" fmla="*/ 436 w 490"/>
                <a:gd name="T11" fmla="*/ 250 h 490"/>
                <a:gd name="T12" fmla="*/ 427 w 490"/>
                <a:gd name="T13" fmla="*/ 256 h 490"/>
                <a:gd name="T14" fmla="*/ 394 w 490"/>
                <a:gd name="T15" fmla="*/ 256 h 490"/>
                <a:gd name="T16" fmla="*/ 386 w 490"/>
                <a:gd name="T17" fmla="*/ 253 h 490"/>
                <a:gd name="T18" fmla="*/ 245 w 490"/>
                <a:gd name="T19" fmla="*/ 105 h 490"/>
                <a:gd name="T20" fmla="*/ 104 w 490"/>
                <a:gd name="T21" fmla="*/ 253 h 490"/>
                <a:gd name="T22" fmla="*/ 96 w 490"/>
                <a:gd name="T23" fmla="*/ 256 h 490"/>
                <a:gd name="T24" fmla="*/ 63 w 490"/>
                <a:gd name="T25" fmla="*/ 256 h 490"/>
                <a:gd name="T26" fmla="*/ 54 w 490"/>
                <a:gd name="T27" fmla="*/ 250 h 490"/>
                <a:gd name="T28" fmla="*/ 56 w 490"/>
                <a:gd name="T29" fmla="*/ 239 h 490"/>
                <a:gd name="T30" fmla="*/ 236 w 490"/>
                <a:gd name="T31" fmla="*/ 52 h 490"/>
                <a:gd name="T32" fmla="*/ 245 w 490"/>
                <a:gd name="T33" fmla="*/ 48 h 490"/>
                <a:gd name="T34" fmla="*/ 254 w 490"/>
                <a:gd name="T35" fmla="*/ 52 h 490"/>
                <a:gd name="T36" fmla="*/ 434 w 490"/>
                <a:gd name="T37" fmla="*/ 239 h 490"/>
                <a:gd name="T38" fmla="*/ 436 w 490"/>
                <a:gd name="T39" fmla="*/ 250 h 490"/>
                <a:gd name="T40" fmla="*/ 113 w 490"/>
                <a:gd name="T41" fmla="*/ 267 h 490"/>
                <a:gd name="T42" fmla="*/ 113 w 490"/>
                <a:gd name="T43" fmla="*/ 267 h 490"/>
                <a:gd name="T44" fmla="*/ 113 w 490"/>
                <a:gd name="T45" fmla="*/ 379 h 490"/>
                <a:gd name="T46" fmla="*/ 129 w 490"/>
                <a:gd name="T47" fmla="*/ 398 h 490"/>
                <a:gd name="T48" fmla="*/ 202 w 490"/>
                <a:gd name="T49" fmla="*/ 398 h 490"/>
                <a:gd name="T50" fmla="*/ 202 w 490"/>
                <a:gd name="T51" fmla="*/ 276 h 490"/>
                <a:gd name="T52" fmla="*/ 221 w 490"/>
                <a:gd name="T53" fmla="*/ 257 h 490"/>
                <a:gd name="T54" fmla="*/ 269 w 490"/>
                <a:gd name="T55" fmla="*/ 257 h 490"/>
                <a:gd name="T56" fmla="*/ 288 w 490"/>
                <a:gd name="T57" fmla="*/ 276 h 490"/>
                <a:gd name="T58" fmla="*/ 288 w 490"/>
                <a:gd name="T59" fmla="*/ 398 h 490"/>
                <a:gd name="T60" fmla="*/ 361 w 490"/>
                <a:gd name="T61" fmla="*/ 398 h 490"/>
                <a:gd name="T62" fmla="*/ 377 w 490"/>
                <a:gd name="T63" fmla="*/ 379 h 490"/>
                <a:gd name="T64" fmla="*/ 377 w 490"/>
                <a:gd name="T65" fmla="*/ 268 h 490"/>
                <a:gd name="T66" fmla="*/ 245 w 490"/>
                <a:gd name="T67" fmla="*/ 130 h 490"/>
                <a:gd name="T68" fmla="*/ 113 w 490"/>
                <a:gd name="T69" fmla="*/ 267 h 4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90" h="490">
                  <a:moveTo>
                    <a:pt x="245" y="0"/>
                  </a:moveTo>
                  <a:cubicBezTo>
                    <a:pt x="380" y="0"/>
                    <a:pt x="490" y="110"/>
                    <a:pt x="490" y="245"/>
                  </a:cubicBezTo>
                  <a:cubicBezTo>
                    <a:pt x="490" y="381"/>
                    <a:pt x="380" y="490"/>
                    <a:pt x="245" y="490"/>
                  </a:cubicBezTo>
                  <a:cubicBezTo>
                    <a:pt x="110" y="490"/>
                    <a:pt x="0" y="381"/>
                    <a:pt x="0" y="245"/>
                  </a:cubicBezTo>
                  <a:cubicBezTo>
                    <a:pt x="0" y="110"/>
                    <a:pt x="110" y="0"/>
                    <a:pt x="245" y="0"/>
                  </a:cubicBezTo>
                  <a:close/>
                  <a:moveTo>
                    <a:pt x="436" y="250"/>
                  </a:moveTo>
                  <a:cubicBezTo>
                    <a:pt x="435" y="254"/>
                    <a:pt x="431" y="256"/>
                    <a:pt x="427" y="256"/>
                  </a:cubicBezTo>
                  <a:lnTo>
                    <a:pt x="394" y="256"/>
                  </a:lnTo>
                  <a:cubicBezTo>
                    <a:pt x="391" y="256"/>
                    <a:pt x="388" y="255"/>
                    <a:pt x="386" y="253"/>
                  </a:cubicBezTo>
                  <a:lnTo>
                    <a:pt x="245" y="105"/>
                  </a:lnTo>
                  <a:lnTo>
                    <a:pt x="104" y="253"/>
                  </a:lnTo>
                  <a:cubicBezTo>
                    <a:pt x="102" y="255"/>
                    <a:pt x="99" y="256"/>
                    <a:pt x="96" y="256"/>
                  </a:cubicBezTo>
                  <a:lnTo>
                    <a:pt x="63" y="256"/>
                  </a:lnTo>
                  <a:cubicBezTo>
                    <a:pt x="59" y="256"/>
                    <a:pt x="55" y="254"/>
                    <a:pt x="54" y="250"/>
                  </a:cubicBezTo>
                  <a:cubicBezTo>
                    <a:pt x="52" y="246"/>
                    <a:pt x="53" y="242"/>
                    <a:pt x="56" y="239"/>
                  </a:cubicBezTo>
                  <a:lnTo>
                    <a:pt x="236" y="52"/>
                  </a:lnTo>
                  <a:cubicBezTo>
                    <a:pt x="238" y="49"/>
                    <a:pt x="242" y="48"/>
                    <a:pt x="245" y="48"/>
                  </a:cubicBezTo>
                  <a:cubicBezTo>
                    <a:pt x="248" y="48"/>
                    <a:pt x="252" y="49"/>
                    <a:pt x="254" y="52"/>
                  </a:cubicBezTo>
                  <a:lnTo>
                    <a:pt x="434" y="239"/>
                  </a:lnTo>
                  <a:cubicBezTo>
                    <a:pt x="437" y="242"/>
                    <a:pt x="438" y="246"/>
                    <a:pt x="436" y="250"/>
                  </a:cubicBezTo>
                  <a:close/>
                  <a:moveTo>
                    <a:pt x="113" y="267"/>
                  </a:moveTo>
                  <a:lnTo>
                    <a:pt x="113" y="267"/>
                  </a:lnTo>
                  <a:lnTo>
                    <a:pt x="113" y="379"/>
                  </a:lnTo>
                  <a:cubicBezTo>
                    <a:pt x="113" y="389"/>
                    <a:pt x="120" y="398"/>
                    <a:pt x="129" y="398"/>
                  </a:cubicBezTo>
                  <a:lnTo>
                    <a:pt x="202" y="398"/>
                  </a:lnTo>
                  <a:lnTo>
                    <a:pt x="202" y="276"/>
                  </a:lnTo>
                  <a:cubicBezTo>
                    <a:pt x="202" y="266"/>
                    <a:pt x="211" y="257"/>
                    <a:pt x="221" y="257"/>
                  </a:cubicBezTo>
                  <a:lnTo>
                    <a:pt x="269" y="257"/>
                  </a:lnTo>
                  <a:cubicBezTo>
                    <a:pt x="279" y="257"/>
                    <a:pt x="288" y="266"/>
                    <a:pt x="288" y="276"/>
                  </a:cubicBezTo>
                  <a:lnTo>
                    <a:pt x="288" y="398"/>
                  </a:lnTo>
                  <a:lnTo>
                    <a:pt x="361" y="398"/>
                  </a:lnTo>
                  <a:cubicBezTo>
                    <a:pt x="370" y="398"/>
                    <a:pt x="377" y="389"/>
                    <a:pt x="377" y="379"/>
                  </a:cubicBezTo>
                  <a:lnTo>
                    <a:pt x="377" y="268"/>
                  </a:lnTo>
                  <a:lnTo>
                    <a:pt x="245" y="130"/>
                  </a:lnTo>
                  <a:lnTo>
                    <a:pt x="113" y="267"/>
                  </a:lnTo>
                  <a:close/>
                </a:path>
              </a:pathLst>
            </a:custGeom>
            <a:gradFill>
              <a:gsLst>
                <a:gs pos="0">
                  <a:srgbClr val="B6D8D4"/>
                </a:gs>
                <a:gs pos="100000">
                  <a:srgbClr val="5AA69D"/>
                </a:gs>
              </a:gsLst>
              <a:lin ang="2700000" scaled="0"/>
            </a:gradFill>
            <a:ln>
              <a:noFill/>
            </a:ln>
          </p:spPr>
          <p:txBody>
            <a:bodyPr vert="horz" wrap="square" lIns="86699" tIns="43349" rIns="86699" bIns="43349" numCol="1" anchor="t" anchorCtr="0" compatLnSpc="1"/>
            <a:lstStyle/>
            <a:p>
              <a:pPr fontAlgn="base">
                <a:spcBef>
                  <a:spcPct val="0"/>
                </a:spcBef>
                <a:spcAft>
                  <a:spcPct val="0"/>
                </a:spcAft>
              </a:pPr>
              <a:endParaRPr lang="zh-CN" altLang="en-US">
                <a:solidFill>
                  <a:schemeClr val="tx1">
                    <a:lumMod val="85000"/>
                    <a:lumOff val="15000"/>
                  </a:schemeClr>
                </a:solidFill>
                <a:latin typeface="微软雅黑" panose="020B0503020204020204" pitchFamily="34" charset="-122"/>
                <a:ea typeface="微软雅黑" panose="020B0503020204020204" pitchFamily="34" charset="-122"/>
                <a:sym typeface="方正公文黑体" panose="02000500000000000000" charset="-122"/>
              </a:endParaRPr>
            </a:p>
          </p:txBody>
        </p:sp>
        <p:sp>
          <p:nvSpPr>
            <p:cNvPr id="19" name="矩形 18"/>
            <p:cNvSpPr/>
            <p:nvPr/>
          </p:nvSpPr>
          <p:spPr>
            <a:xfrm>
              <a:off x="4330788" y="6080649"/>
              <a:ext cx="1226207" cy="292147"/>
            </a:xfrm>
            <a:prstGeom prst="rect">
              <a:avLst/>
            </a:prstGeom>
          </p:spPr>
          <p:txBody>
            <a:bodyPr wrap="none">
              <a:spAutoFit/>
            </a:bodyPr>
            <a:lstStyle/>
            <a:p>
              <a:r>
                <a:rPr lang="zh-CN" altLang="en-US" sz="1200" spc="71" dirty="0">
                  <a:solidFill>
                    <a:schemeClr val="tx1">
                      <a:lumMod val="85000"/>
                      <a:lumOff val="15000"/>
                    </a:schemeClr>
                  </a:solidFill>
                  <a:latin typeface="微软雅黑" panose="020B0503020204020204" pitchFamily="34" charset="-122"/>
                  <a:ea typeface="微软雅黑" panose="020B0503020204020204" pitchFamily="34" charset="-122"/>
                  <a:sym typeface="方正公文黑体" panose="02000500000000000000" charset="-122"/>
                </a:rPr>
                <a:t>部门：研发部</a:t>
              </a:r>
            </a:p>
          </p:txBody>
        </p:sp>
      </p:grpSp>
      <p:sp>
        <p:nvSpPr>
          <p:cNvPr id="21" name="椭圆 20"/>
          <p:cNvSpPr/>
          <p:nvPr/>
        </p:nvSpPr>
        <p:spPr>
          <a:xfrm>
            <a:off x="1032061" y="3649680"/>
            <a:ext cx="954087" cy="954087"/>
          </a:xfrm>
          <a:prstGeom prst="ellipse">
            <a:avLst/>
          </a:prstGeom>
          <a:gradFill>
            <a:gsLst>
              <a:gs pos="0">
                <a:srgbClr val="B6D8D4"/>
              </a:gs>
              <a:gs pos="100000">
                <a:srgbClr val="78B7AF"/>
              </a:gs>
            </a:gsLst>
          </a:gradFill>
          <a:ln>
            <a:noFill/>
          </a:ln>
          <a:effectLst>
            <a:softEdge rad="304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书宋二简"/>
              <a:ea typeface="汉仪书宋二简"/>
              <a:sym typeface="汉仪书宋二简"/>
            </a:endParaRPr>
          </a:p>
        </p:txBody>
      </p:sp>
      <p:sp>
        <p:nvSpPr>
          <p:cNvPr id="22" name="椭圆 21"/>
          <p:cNvSpPr/>
          <p:nvPr/>
        </p:nvSpPr>
        <p:spPr>
          <a:xfrm>
            <a:off x="10035609" y="583347"/>
            <a:ext cx="1119566" cy="1119566"/>
          </a:xfrm>
          <a:prstGeom prst="ellipse">
            <a:avLst/>
          </a:prstGeom>
          <a:gradFill>
            <a:gsLst>
              <a:gs pos="0">
                <a:srgbClr val="B6D8D4"/>
              </a:gs>
              <a:gs pos="100000">
                <a:srgbClr val="78B7AF"/>
              </a:gs>
            </a:gsLst>
          </a:gradFill>
          <a:ln>
            <a:noFill/>
          </a:ln>
          <a:effectLst>
            <a:softEdge rad="304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书宋二简"/>
              <a:ea typeface="汉仪书宋二简"/>
              <a:sym typeface="汉仪书宋二简"/>
            </a:endParaRPr>
          </a:p>
        </p:txBody>
      </p:sp>
      <p:sp>
        <p:nvSpPr>
          <p:cNvPr id="23" name="椭圆 22"/>
          <p:cNvSpPr/>
          <p:nvPr/>
        </p:nvSpPr>
        <p:spPr>
          <a:xfrm>
            <a:off x="9240937" y="4623002"/>
            <a:ext cx="794672" cy="794672"/>
          </a:xfrm>
          <a:prstGeom prst="ellipse">
            <a:avLst/>
          </a:prstGeom>
          <a:gradFill>
            <a:gsLst>
              <a:gs pos="0">
                <a:srgbClr val="B6D8D4"/>
              </a:gs>
              <a:gs pos="100000">
                <a:srgbClr val="78B7AF"/>
              </a:gs>
            </a:gsLst>
          </a:gradFill>
          <a:ln>
            <a:noFill/>
          </a:ln>
          <a:effectLst>
            <a:softEdge rad="304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书宋二简"/>
              <a:ea typeface="汉仪书宋二简"/>
              <a:sym typeface="汉仪书宋二简"/>
            </a:endParaRPr>
          </a:p>
        </p:txBody>
      </p:sp>
    </p:spTree>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p15="http://schemas.microsoft.com/office/powerpoint/2012/main" xmlns:a14="http://schemas.microsoft.com/office/drawing/2010/main" xmlns="">
      <p:transition spd="slow">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16" presetClass="entr" presetSubtype="21" dur="50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par>
                                <p:cTn id="8" presetID="42" presetClass="entr" presetSubtype="0" dur="100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1000"/>
                                        <p:tgtEl>
                                          <p:spTgt spid="8"/>
                                        </p:tgtEl>
                                      </p:cBhvr>
                                    </p:animEffect>
                                    <p:anim calcmode="lin" valueType="num">
                                      <p:cBhvr>
                                        <p:cTn id="11" dur="1000" fill="hold"/>
                                        <p:tgtEl>
                                          <p:spTgt spid="8"/>
                                        </p:tgtEl>
                                        <p:attrNameLst>
                                          <p:attrName>ppt_x</p:attrName>
                                        </p:attrNameLst>
                                      </p:cBhvr>
                                      <p:tavLst>
                                        <p:tav tm="0">
                                          <p:val>
                                            <p:strVal val="#ppt_x"/>
                                          </p:val>
                                        </p:tav>
                                        <p:tav tm="100000">
                                          <p:val>
                                            <p:strVal val="#ppt_x"/>
                                          </p:val>
                                        </p:tav>
                                      </p:tavLst>
                                    </p:anim>
                                    <p:anim calcmode="lin" valueType="num">
                                      <p:cBhvr>
                                        <p:cTn id="12" dur="1000" fill="hold"/>
                                        <p:tgtEl>
                                          <p:spTgt spid="8"/>
                                        </p:tgtEl>
                                        <p:attrNameLst>
                                          <p:attrName>ppt_y</p:attrName>
                                        </p:attrNameLst>
                                      </p:cBhvr>
                                      <p:tavLst>
                                        <p:tav tm="0">
                                          <p:val>
                                            <p:strVal val="#ppt_y+.1"/>
                                          </p:val>
                                        </p:tav>
                                        <p:tav tm="100000">
                                          <p:val>
                                            <p:strVal val="#ppt_y"/>
                                          </p:val>
                                        </p:tav>
                                      </p:tavLst>
                                    </p:anim>
                                  </p:childTnLst>
                                </p:cTn>
                              </p:par>
                              <p:par>
                                <p:cTn id="13" presetID="42" presetClass="entr" presetSubtype="0" dur="100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fade">
                                      <p:cBhvr>
                                        <p:cTn id="15" dur="1000"/>
                                        <p:tgtEl>
                                          <p:spTgt spid="24"/>
                                        </p:tgtEl>
                                      </p:cBhvr>
                                    </p:animEffect>
                                    <p:anim calcmode="lin" valueType="num">
                                      <p:cBhvr>
                                        <p:cTn id="16" dur="1000" fill="hold"/>
                                        <p:tgtEl>
                                          <p:spTgt spid="24"/>
                                        </p:tgtEl>
                                        <p:attrNameLst>
                                          <p:attrName>ppt_x</p:attrName>
                                        </p:attrNameLst>
                                      </p:cBhvr>
                                      <p:tavLst>
                                        <p:tav tm="0">
                                          <p:val>
                                            <p:strVal val="#ppt_x"/>
                                          </p:val>
                                        </p:tav>
                                        <p:tav tm="100000">
                                          <p:val>
                                            <p:strVal val="#ppt_x"/>
                                          </p:val>
                                        </p:tav>
                                      </p:tavLst>
                                    </p:anim>
                                    <p:anim calcmode="lin" valueType="num">
                                      <p:cBhvr>
                                        <p:cTn id="17" dur="1000" fill="hold"/>
                                        <p:tgtEl>
                                          <p:spTgt spid="24"/>
                                        </p:tgtEl>
                                        <p:attrNameLst>
                                          <p:attrName>ppt_y</p:attrName>
                                        </p:attrNameLst>
                                      </p:cBhvr>
                                      <p:tavLst>
                                        <p:tav tm="0">
                                          <p:val>
                                            <p:strVal val="#ppt_y+.1"/>
                                          </p:val>
                                        </p:tav>
                                        <p:tav tm="100000">
                                          <p:val>
                                            <p:strVal val="#ppt_y"/>
                                          </p:val>
                                        </p:tav>
                                      </p:tavLst>
                                    </p:anim>
                                  </p:childTnLst>
                                </p:cTn>
                              </p:par>
                              <p:par>
                                <p:cTn id="18" presetID="42" presetClass="entr" presetSubtype="0" dur="500" fill="hold" grpId="0" nodeType="withEffect">
                                  <p:stCondLst>
                                    <p:cond delay="50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anim calcmode="lin" valueType="num">
                                      <p:cBhvr>
                                        <p:cTn id="21" dur="500" fill="hold"/>
                                        <p:tgtEl>
                                          <p:spTgt spid="10"/>
                                        </p:tgtEl>
                                        <p:attrNameLst>
                                          <p:attrName>ppt_x</p:attrName>
                                        </p:attrNameLst>
                                      </p:cBhvr>
                                      <p:tavLst>
                                        <p:tav tm="0">
                                          <p:val>
                                            <p:strVal val="#ppt_x"/>
                                          </p:val>
                                        </p:tav>
                                        <p:tav tm="100000">
                                          <p:val>
                                            <p:strVal val="#ppt_x"/>
                                          </p:val>
                                        </p:tav>
                                      </p:tavLst>
                                    </p:anim>
                                    <p:anim calcmode="lin" valueType="num">
                                      <p:cBhvr>
                                        <p:cTn id="22" dur="500" fill="hold"/>
                                        <p:tgtEl>
                                          <p:spTgt spid="10"/>
                                        </p:tgtEl>
                                        <p:attrNameLst>
                                          <p:attrName>ppt_y</p:attrName>
                                        </p:attrNameLst>
                                      </p:cBhvr>
                                      <p:tavLst>
                                        <p:tav tm="0">
                                          <p:val>
                                            <p:strVal val="#ppt_y+.1"/>
                                          </p:val>
                                        </p:tav>
                                        <p:tav tm="100000">
                                          <p:val>
                                            <p:strVal val="#ppt_y"/>
                                          </p:val>
                                        </p:tav>
                                      </p:tavLst>
                                    </p:anim>
                                  </p:childTnLst>
                                </p:cTn>
                              </p:par>
                            </p:childTnLst>
                          </p:cTn>
                        </p:par>
                        <p:par>
                          <p:cTn id="23" fill="hold" nodeType="afterGroup">
                            <p:stCondLst>
                              <p:cond delay="3500"/>
                            </p:stCondLst>
                            <p:childTnLst>
                              <p:par>
                                <p:cTn id="24" presetID="53" presetClass="entr" presetSubtype="0" dur="500" fill="hold" grpId="0" nodeType="afterEffect">
                                  <p:stCondLst>
                                    <p:cond delay="0"/>
                                  </p:stCondLst>
                                  <p:childTnLst>
                                    <p:set>
                                      <p:cBhvr>
                                        <p:cTn id="25" dur="1" fill="hold">
                                          <p:stCondLst>
                                            <p:cond delay="0"/>
                                          </p:stCondLst>
                                        </p:cTn>
                                        <p:tgtEl>
                                          <p:spTgt spid="9"/>
                                        </p:tgtEl>
                                        <p:attrNameLst>
                                          <p:attrName>style.visibility</p:attrName>
                                        </p:attrNameLst>
                                      </p:cBhvr>
                                      <p:to>
                                        <p:strVal val="visible"/>
                                      </p:to>
                                    </p:set>
                                    <p:anim calcmode="lin" valueType="num">
                                      <p:cBhvr>
                                        <p:cTn id="26" dur="500" fill="hold"/>
                                        <p:tgtEl>
                                          <p:spTgt spid="9"/>
                                        </p:tgtEl>
                                        <p:attrNameLst>
                                          <p:attrName>ppt_w</p:attrName>
                                        </p:attrNameLst>
                                      </p:cBhvr>
                                      <p:tavLst>
                                        <p:tav tm="0">
                                          <p:val>
                                            <p:fltVal val="0"/>
                                          </p:val>
                                        </p:tav>
                                        <p:tav tm="100000">
                                          <p:val>
                                            <p:strVal val="#ppt_w"/>
                                          </p:val>
                                        </p:tav>
                                      </p:tavLst>
                                    </p:anim>
                                    <p:anim calcmode="lin" valueType="num">
                                      <p:cBhvr>
                                        <p:cTn id="27" dur="500" fill="hold"/>
                                        <p:tgtEl>
                                          <p:spTgt spid="9"/>
                                        </p:tgtEl>
                                        <p:attrNameLst>
                                          <p:attrName>ppt_h</p:attrName>
                                        </p:attrNameLst>
                                      </p:cBhvr>
                                      <p:tavLst>
                                        <p:tav tm="0">
                                          <p:val>
                                            <p:fltVal val="0"/>
                                          </p:val>
                                        </p:tav>
                                        <p:tav tm="100000">
                                          <p:val>
                                            <p:strVal val="#ppt_h"/>
                                          </p:val>
                                        </p:tav>
                                      </p:tavLst>
                                    </p:anim>
                                    <p:animEffect transition="in" filter="fade">
                                      <p:cBhvr>
                                        <p:cTn id="28" dur="500"/>
                                        <p:tgtEl>
                                          <p:spTgt spid="9"/>
                                        </p:tgtEl>
                                      </p:cBhvr>
                                    </p:animEffect>
                                  </p:childTnLst>
                                </p:cTn>
                              </p:par>
                            </p:childTnLst>
                          </p:cTn>
                        </p:par>
                        <p:par>
                          <p:cTn id="29" fill="hold" nodeType="afterGroup">
                            <p:stCondLst>
                              <p:cond delay="4000"/>
                            </p:stCondLst>
                            <p:childTnLst>
                              <p:par>
                                <p:cTn id="30" presetID="42" presetClass="entr" presetSubtype="0" dur="500" fill="hold" grpId="0" nodeType="after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anim calcmode="lin" valueType="num">
                                      <p:cBhvr>
                                        <p:cTn id="33" dur="500" fill="hold"/>
                                        <p:tgtEl>
                                          <p:spTgt spid="12"/>
                                        </p:tgtEl>
                                        <p:attrNameLst>
                                          <p:attrName>ppt_x</p:attrName>
                                        </p:attrNameLst>
                                      </p:cBhvr>
                                      <p:tavLst>
                                        <p:tav tm="0">
                                          <p:val>
                                            <p:strVal val="#ppt_x"/>
                                          </p:val>
                                        </p:tav>
                                        <p:tav tm="100000">
                                          <p:val>
                                            <p:strVal val="#ppt_x"/>
                                          </p:val>
                                        </p:tav>
                                      </p:tavLst>
                                    </p:anim>
                                    <p:anim calcmode="lin" valueType="num">
                                      <p:cBhvr>
                                        <p:cTn id="34" dur="500" fill="hold"/>
                                        <p:tgtEl>
                                          <p:spTgt spid="12"/>
                                        </p:tgtEl>
                                        <p:attrNameLst>
                                          <p:attrName>ppt_y</p:attrName>
                                        </p:attrNameLst>
                                      </p:cBhvr>
                                      <p:tavLst>
                                        <p:tav tm="0">
                                          <p:val>
                                            <p:strVal val="#ppt_y+.1"/>
                                          </p:val>
                                        </p:tav>
                                        <p:tav tm="100000">
                                          <p:val>
                                            <p:strVal val="#ppt_y"/>
                                          </p:val>
                                        </p:tav>
                                      </p:tavLst>
                                    </p:anim>
                                  </p:childTnLst>
                                </p:cTn>
                              </p:par>
                            </p:childTnLst>
                          </p:cTn>
                        </p:par>
                        <p:par>
                          <p:cTn id="35" fill="hold" nodeType="afterGroup">
                            <p:stCondLst>
                              <p:cond delay="4500"/>
                            </p:stCondLst>
                            <p:childTnLst>
                              <p:par>
                                <p:cTn id="36" presetID="42" presetClass="entr" presetSubtype="0" dur="1000" fill="hold" grpId="0" nodeType="after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fade">
                                      <p:cBhvr>
                                        <p:cTn id="38" dur="1000"/>
                                        <p:tgtEl>
                                          <p:spTgt spid="11"/>
                                        </p:tgtEl>
                                      </p:cBhvr>
                                    </p:animEffect>
                                    <p:anim calcmode="lin" valueType="num">
                                      <p:cBhvr>
                                        <p:cTn id="39" dur="1000" fill="hold"/>
                                        <p:tgtEl>
                                          <p:spTgt spid="11"/>
                                        </p:tgtEl>
                                        <p:attrNameLst>
                                          <p:attrName>ppt_x</p:attrName>
                                        </p:attrNameLst>
                                      </p:cBhvr>
                                      <p:tavLst>
                                        <p:tav tm="0">
                                          <p:val>
                                            <p:strVal val="#ppt_x"/>
                                          </p:val>
                                        </p:tav>
                                        <p:tav tm="100000">
                                          <p:val>
                                            <p:strVal val="#ppt_x"/>
                                          </p:val>
                                        </p:tav>
                                      </p:tavLst>
                                    </p:anim>
                                    <p:anim calcmode="lin" valueType="num">
                                      <p:cBhvr>
                                        <p:cTn id="40" dur="1000" fill="hold"/>
                                        <p:tgtEl>
                                          <p:spTgt spid="11"/>
                                        </p:tgtEl>
                                        <p:attrNameLst>
                                          <p:attrName>ppt_y</p:attrName>
                                        </p:attrNameLst>
                                      </p:cBhvr>
                                      <p:tavLst>
                                        <p:tav tm="0">
                                          <p:val>
                                            <p:strVal val="#ppt_y+.1"/>
                                          </p:val>
                                        </p:tav>
                                        <p:tav tm="100000">
                                          <p:val>
                                            <p:strVal val="#ppt_y"/>
                                          </p:val>
                                        </p:tav>
                                      </p:tavLst>
                                    </p:anim>
                                  </p:childTnLst>
                                </p:cTn>
                              </p:par>
                            </p:childTnLst>
                          </p:cTn>
                        </p:par>
                        <p:par>
                          <p:cTn id="41" fill="hold" nodeType="afterGroup">
                            <p:stCondLst>
                              <p:cond delay="5500"/>
                            </p:stCondLst>
                            <p:childTnLst>
                              <p:par>
                                <p:cTn id="42" presetID="42" presetClass="entr" presetSubtype="0" dur="1000" fill="hold" nodeType="after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fade">
                                      <p:cBhvr>
                                        <p:cTn id="44" dur="1000"/>
                                        <p:tgtEl>
                                          <p:spTgt spid="17"/>
                                        </p:tgtEl>
                                      </p:cBhvr>
                                    </p:animEffect>
                                    <p:anim calcmode="lin" valueType="num">
                                      <p:cBhvr>
                                        <p:cTn id="45" dur="1000" fill="hold"/>
                                        <p:tgtEl>
                                          <p:spTgt spid="17"/>
                                        </p:tgtEl>
                                        <p:attrNameLst>
                                          <p:attrName>ppt_x</p:attrName>
                                        </p:attrNameLst>
                                      </p:cBhvr>
                                      <p:tavLst>
                                        <p:tav tm="0">
                                          <p:val>
                                            <p:strVal val="#ppt_x"/>
                                          </p:val>
                                        </p:tav>
                                        <p:tav tm="100000">
                                          <p:val>
                                            <p:strVal val="#ppt_x"/>
                                          </p:val>
                                        </p:tav>
                                      </p:tavLst>
                                    </p:anim>
                                    <p:anim calcmode="lin" valueType="num">
                                      <p:cBhvr>
                                        <p:cTn id="46" dur="1000" fill="hold"/>
                                        <p:tgtEl>
                                          <p:spTgt spid="17"/>
                                        </p:tgtEl>
                                        <p:attrNameLst>
                                          <p:attrName>ppt_y</p:attrName>
                                        </p:attrNameLst>
                                      </p:cBhvr>
                                      <p:tavLst>
                                        <p:tav tm="0">
                                          <p:val>
                                            <p:strVal val="#ppt_y+.1"/>
                                          </p:val>
                                        </p:tav>
                                        <p:tav tm="100000">
                                          <p:val>
                                            <p:strVal val="#ppt_y"/>
                                          </p:val>
                                        </p:tav>
                                      </p:tavLst>
                                    </p:anim>
                                  </p:childTnLst>
                                </p:cTn>
                              </p:par>
                              <p:par>
                                <p:cTn id="47" presetID="42" presetClass="entr" presetSubtype="0" dur="1000" fill="hold" nodeType="withEffect">
                                  <p:stCondLst>
                                    <p:cond delay="250"/>
                                  </p:stCondLst>
                                  <p:childTnLst>
                                    <p:set>
                                      <p:cBhvr>
                                        <p:cTn id="48" dur="1" fill="hold">
                                          <p:stCondLst>
                                            <p:cond delay="0"/>
                                          </p:stCondLst>
                                        </p:cTn>
                                        <p:tgtEl>
                                          <p:spTgt spid="14"/>
                                        </p:tgtEl>
                                        <p:attrNameLst>
                                          <p:attrName>style.visibility</p:attrName>
                                        </p:attrNameLst>
                                      </p:cBhvr>
                                      <p:to>
                                        <p:strVal val="visible"/>
                                      </p:to>
                                    </p:set>
                                    <p:animEffect transition="in" filter="fade">
                                      <p:cBhvr>
                                        <p:cTn id="49" dur="1000"/>
                                        <p:tgtEl>
                                          <p:spTgt spid="14"/>
                                        </p:tgtEl>
                                      </p:cBhvr>
                                    </p:animEffect>
                                    <p:anim calcmode="lin" valueType="num">
                                      <p:cBhvr>
                                        <p:cTn id="50" dur="1000" fill="hold"/>
                                        <p:tgtEl>
                                          <p:spTgt spid="14"/>
                                        </p:tgtEl>
                                        <p:attrNameLst>
                                          <p:attrName>ppt_x</p:attrName>
                                        </p:attrNameLst>
                                      </p:cBhvr>
                                      <p:tavLst>
                                        <p:tav tm="0">
                                          <p:val>
                                            <p:strVal val="#ppt_x"/>
                                          </p:val>
                                        </p:tav>
                                        <p:tav tm="100000">
                                          <p:val>
                                            <p:strVal val="#ppt_x"/>
                                          </p:val>
                                        </p:tav>
                                      </p:tavLst>
                                    </p:anim>
                                    <p:anim calcmode="lin" valueType="num">
                                      <p:cBhvr>
                                        <p:cTn id="51" dur="1000" fill="hold"/>
                                        <p:tgtEl>
                                          <p:spTgt spid="14"/>
                                        </p:tgtEl>
                                        <p:attrNameLst>
                                          <p:attrName>ppt_y</p:attrName>
                                        </p:attrNameLst>
                                      </p:cBhvr>
                                      <p:tavLst>
                                        <p:tav tm="0">
                                          <p:val>
                                            <p:strVal val="#ppt_y+.1"/>
                                          </p:val>
                                        </p:tav>
                                        <p:tav tm="100000">
                                          <p:val>
                                            <p:strVal val="#ppt_y"/>
                                          </p:val>
                                        </p:tav>
                                      </p:tavLst>
                                    </p:anim>
                                  </p:childTnLst>
                                </p:cTn>
                              </p:par>
                              <p:par>
                                <p:cTn id="52" presetID="10" presetClass="entr" presetSubtype="0" dur="375" fill="hold" grpId="0" nodeType="withEffect">
                                  <p:stCondLst>
                                    <p:cond delay="0"/>
                                  </p:stCondLst>
                                  <p:childTnLst>
                                    <p:set>
                                      <p:cBhvr>
                                        <p:cTn id="53" dur="1" fill="hold">
                                          <p:stCondLst>
                                            <p:cond delay="0"/>
                                          </p:stCondLst>
                                        </p:cTn>
                                        <p:tgtEl>
                                          <p:spTgt spid="21"/>
                                        </p:tgtEl>
                                        <p:attrNameLst>
                                          <p:attrName>style.visibility</p:attrName>
                                        </p:attrNameLst>
                                      </p:cBhvr>
                                      <p:to>
                                        <p:strVal val="visible"/>
                                      </p:to>
                                    </p:set>
                                    <p:animEffect transition="in" filter="fade">
                                      <p:cBhvr>
                                        <p:cTn id="54" dur="375"/>
                                        <p:tgtEl>
                                          <p:spTgt spid="21"/>
                                        </p:tgtEl>
                                      </p:cBhvr>
                                    </p:animEffect>
                                  </p:childTnLst>
                                </p:cTn>
                              </p:par>
                              <p:par>
                                <p:cTn id="55" presetID="0" presetClass="path" presetSubtype="0" dur="1000" decel="46000" fill="hold" grpId="1" nodeType="withEffect">
                                  <p:stCondLst>
                                    <p:cond delay="0"/>
                                  </p:stCondLst>
                                  <p:childTnLst>
                                    <p:animMotion origin="layout" path="M -0.00029 -0.00066 C -0.04593 0.00992 -0.0732 0.02977 -0.09738 0.04013 C -0.12119 0.04983 -0.17529 0.08181 -0.25937 0.14994" pathEditMode="relative" rAng="0" ptsTypes="AAA">
                                      <p:cBhvr>
                                        <p:cTn id="56" dur="1000" spd="-100000" fill="hold"/>
                                        <p:tgtEl>
                                          <p:spTgt spid="21"/>
                                        </p:tgtEl>
                                        <p:attrNameLst>
                                          <p:attrName>ppt_x</p:attrName>
                                          <p:attrName>ppt_y</p:attrName>
                                        </p:attrNameLst>
                                      </p:cBhvr>
                                      <p:rCtr x="-12950" y="7519"/>
                                    </p:animMotion>
                                  </p:childTnLst>
                                </p:cTn>
                              </p:par>
                              <p:par>
                                <p:cTn id="57" presetID="6" presetClass="emph" presetSubtype="0" dur="7" fill="hold" grpId="2" nodeType="withEffect">
                                  <p:stCondLst>
                                    <p:cond delay="0"/>
                                  </p:stCondLst>
                                  <p:childTnLst>
                                    <p:animScale>
                                      <p:cBhvr>
                                        <p:cTn id="58" dur="7" fill="hold"/>
                                        <p:tgtEl>
                                          <p:spTgt spid="21"/>
                                        </p:tgtEl>
                                      </p:cBhvr>
                                      <p:by x="500000" y="500000"/>
                                    </p:animScale>
                                  </p:childTnLst>
                                </p:cTn>
                              </p:par>
                              <p:par>
                                <p:cTn id="59" presetID="6" presetClass="emph" presetSubtype="0" dur="1000" decel="100000" fill="hold" grpId="3" nodeType="withEffect">
                                  <p:stCondLst>
                                    <p:cond delay="0"/>
                                  </p:stCondLst>
                                  <p:childTnLst>
                                    <p:animScale>
                                      <p:cBhvr>
                                        <p:cTn id="60" dur="1000" fill="hold"/>
                                        <p:tgtEl>
                                          <p:spTgt spid="21"/>
                                        </p:tgtEl>
                                      </p:cBhvr>
                                      <p:by x="20000" y="20000"/>
                                    </p:animScale>
                                  </p:childTnLst>
                                </p:cTn>
                              </p:par>
                              <p:par>
                                <p:cTn id="61" presetID="10" presetClass="entr" presetSubtype="0" dur="375" fill="hold" grpId="0" nodeType="withEffect">
                                  <p:stCondLst>
                                    <p:cond delay="0"/>
                                  </p:stCondLst>
                                  <p:childTnLst>
                                    <p:set>
                                      <p:cBhvr>
                                        <p:cTn id="62" dur="1" fill="hold">
                                          <p:stCondLst>
                                            <p:cond delay="0"/>
                                          </p:stCondLst>
                                        </p:cTn>
                                        <p:tgtEl>
                                          <p:spTgt spid="22"/>
                                        </p:tgtEl>
                                        <p:attrNameLst>
                                          <p:attrName>style.visibility</p:attrName>
                                        </p:attrNameLst>
                                      </p:cBhvr>
                                      <p:to>
                                        <p:strVal val="visible"/>
                                      </p:to>
                                    </p:set>
                                    <p:animEffect transition="in" filter="fade">
                                      <p:cBhvr>
                                        <p:cTn id="63" dur="375"/>
                                        <p:tgtEl>
                                          <p:spTgt spid="22"/>
                                        </p:tgtEl>
                                      </p:cBhvr>
                                    </p:animEffect>
                                  </p:childTnLst>
                                </p:cTn>
                              </p:par>
                              <p:par>
                                <p:cTn id="64" presetID="0" presetClass="path" presetSubtype="0" dur="1000" decel="46000" fill="hold" grpId="1" nodeType="withEffect">
                                  <p:stCondLst>
                                    <p:cond delay="0"/>
                                  </p:stCondLst>
                                  <p:childTnLst>
                                    <p:animMotion origin="layout" path="M -0.00029 -0.00066 C -0.04593 0.00992 -0.0732 0.02977 -0.09738 0.04013 C -0.12119 0.04983 -0.17529 0.08181 -0.25937 0.14994" pathEditMode="relative" rAng="0" ptsTypes="AAA">
                                      <p:cBhvr>
                                        <p:cTn id="65" dur="1000" spd="-100000" fill="hold"/>
                                        <p:tgtEl>
                                          <p:spTgt spid="22"/>
                                        </p:tgtEl>
                                        <p:attrNameLst>
                                          <p:attrName>ppt_x</p:attrName>
                                          <p:attrName>ppt_y</p:attrName>
                                        </p:attrNameLst>
                                      </p:cBhvr>
                                      <p:rCtr x="-12950" y="7519"/>
                                    </p:animMotion>
                                  </p:childTnLst>
                                </p:cTn>
                              </p:par>
                              <p:par>
                                <p:cTn id="66" presetID="6" presetClass="emph" presetSubtype="0" dur="7" fill="hold" grpId="2" nodeType="withEffect">
                                  <p:stCondLst>
                                    <p:cond delay="0"/>
                                  </p:stCondLst>
                                  <p:childTnLst>
                                    <p:animScale>
                                      <p:cBhvr>
                                        <p:cTn id="67" dur="7" fill="hold"/>
                                        <p:tgtEl>
                                          <p:spTgt spid="22"/>
                                        </p:tgtEl>
                                      </p:cBhvr>
                                      <p:by x="500000" y="500000"/>
                                    </p:animScale>
                                  </p:childTnLst>
                                </p:cTn>
                              </p:par>
                              <p:par>
                                <p:cTn id="68" presetID="6" presetClass="emph" presetSubtype="0" dur="1000" decel="100000" fill="hold" grpId="3" nodeType="withEffect">
                                  <p:stCondLst>
                                    <p:cond delay="0"/>
                                  </p:stCondLst>
                                  <p:childTnLst>
                                    <p:animScale>
                                      <p:cBhvr>
                                        <p:cTn id="69" dur="1000" fill="hold"/>
                                        <p:tgtEl>
                                          <p:spTgt spid="22"/>
                                        </p:tgtEl>
                                      </p:cBhvr>
                                      <p:by x="20000" y="20000"/>
                                    </p:animScale>
                                  </p:childTnLst>
                                </p:cTn>
                              </p:par>
                              <p:par>
                                <p:cTn id="70" presetID="10" presetClass="entr" presetSubtype="0" dur="375" fill="hold" grpId="0" nodeType="withEffect">
                                  <p:stCondLst>
                                    <p:cond delay="0"/>
                                  </p:stCondLst>
                                  <p:childTnLst>
                                    <p:set>
                                      <p:cBhvr>
                                        <p:cTn id="71" dur="1" fill="hold">
                                          <p:stCondLst>
                                            <p:cond delay="0"/>
                                          </p:stCondLst>
                                        </p:cTn>
                                        <p:tgtEl>
                                          <p:spTgt spid="23"/>
                                        </p:tgtEl>
                                        <p:attrNameLst>
                                          <p:attrName>style.visibility</p:attrName>
                                        </p:attrNameLst>
                                      </p:cBhvr>
                                      <p:to>
                                        <p:strVal val="visible"/>
                                      </p:to>
                                    </p:set>
                                    <p:animEffect transition="in" filter="fade">
                                      <p:cBhvr>
                                        <p:cTn id="72" dur="375"/>
                                        <p:tgtEl>
                                          <p:spTgt spid="23"/>
                                        </p:tgtEl>
                                      </p:cBhvr>
                                    </p:animEffect>
                                  </p:childTnLst>
                                </p:cTn>
                              </p:par>
                              <p:par>
                                <p:cTn id="73" presetID="0" presetClass="path" presetSubtype="0" dur="1000" decel="46000" fill="hold" grpId="1" nodeType="withEffect">
                                  <p:stCondLst>
                                    <p:cond delay="0"/>
                                  </p:stCondLst>
                                  <p:childTnLst>
                                    <p:animMotion origin="layout" path="M -0.00029 -0.00066 C -0.04593 0.00992 -0.0732 0.02977 -0.09738 0.04013 C -0.12119 0.04983 -0.17529 0.08181 -0.25937 0.14994" pathEditMode="relative" rAng="0" ptsTypes="AAA">
                                      <p:cBhvr>
                                        <p:cTn id="74" dur="1000" spd="-100000" fill="hold"/>
                                        <p:tgtEl>
                                          <p:spTgt spid="23"/>
                                        </p:tgtEl>
                                        <p:attrNameLst>
                                          <p:attrName>ppt_x</p:attrName>
                                          <p:attrName>ppt_y</p:attrName>
                                        </p:attrNameLst>
                                      </p:cBhvr>
                                      <p:rCtr x="-12950" y="7519"/>
                                    </p:animMotion>
                                  </p:childTnLst>
                                </p:cTn>
                              </p:par>
                              <p:par>
                                <p:cTn id="75" presetID="6" presetClass="emph" presetSubtype="0" dur="7" fill="hold" grpId="2" nodeType="withEffect">
                                  <p:stCondLst>
                                    <p:cond delay="0"/>
                                  </p:stCondLst>
                                  <p:childTnLst>
                                    <p:animScale>
                                      <p:cBhvr>
                                        <p:cTn id="76" dur="7" fill="hold"/>
                                        <p:tgtEl>
                                          <p:spTgt spid="23"/>
                                        </p:tgtEl>
                                      </p:cBhvr>
                                      <p:by x="500000" y="500000"/>
                                    </p:animScale>
                                  </p:childTnLst>
                                </p:cTn>
                              </p:par>
                              <p:par>
                                <p:cTn id="77" presetID="6" presetClass="emph" presetSubtype="0" dur="1000" decel="100000" fill="hold" grpId="3" nodeType="withEffect">
                                  <p:stCondLst>
                                    <p:cond delay="0"/>
                                  </p:stCondLst>
                                  <p:childTnLst>
                                    <p:animScale>
                                      <p:cBhvr>
                                        <p:cTn id="78" dur="1000" fill="hold"/>
                                        <p:tgtEl>
                                          <p:spTgt spid="23"/>
                                        </p:tgtEl>
                                      </p:cBhvr>
                                      <p:by x="20000" y="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8" grpId="0" animBg="1"/>
      <p:bldP spid="9" grpId="0"/>
      <p:bldP spid="10" grpId="0"/>
      <p:bldP spid="11" grpId="0"/>
      <p:bldP spid="12" grpId="0"/>
      <p:bldP spid="21" grpId="0" animBg="1"/>
      <p:bldP spid="21" grpId="1" animBg="1"/>
      <p:bldP spid="21" grpId="2" animBg="1"/>
      <p:bldP spid="21" grpId="3" animBg="1"/>
      <p:bldP spid="22" grpId="0" animBg="1"/>
      <p:bldP spid="22" grpId="1" animBg="1"/>
      <p:bldP spid="22" grpId="2" animBg="1"/>
      <p:bldP spid="22" grpId="3" animBg="1"/>
      <p:bldP spid="23" grpId="0" animBg="1"/>
      <p:bldP spid="23" grpId="1" animBg="1"/>
      <p:bldP spid="23" grpId="2" animBg="1"/>
      <p:bldP spid="23" grpId="3"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320458" y="446099"/>
            <a:ext cx="5572519" cy="785143"/>
            <a:chOff x="1679798" y="438128"/>
            <a:chExt cx="5572519" cy="785143"/>
          </a:xfrm>
        </p:grpSpPr>
        <p:sp>
          <p:nvSpPr>
            <p:cNvPr id="6" name="文本框 5"/>
            <p:cNvSpPr txBox="1"/>
            <p:nvPr/>
          </p:nvSpPr>
          <p:spPr>
            <a:xfrm>
              <a:off x="2937434" y="438128"/>
              <a:ext cx="3057247" cy="523220"/>
            </a:xfrm>
            <a:prstGeom prst="rect">
              <a:avLst/>
            </a:prstGeom>
            <a:noFill/>
          </p:spPr>
          <p:txBody>
            <a:bodyPr wrap="none" rtlCol="0">
              <a:spAutoFit/>
              <a:scene3d>
                <a:camera prst="orthographicFront"/>
                <a:lightRig rig="threePt" dir="t"/>
              </a:scene3d>
              <a:sp3d contourW="12700"/>
            </a:bodyPr>
            <a:lstStyle>
              <a:defPPr>
                <a:defRPr lang="zh-CN"/>
              </a:defPPr>
              <a:lvl1pPr lvl="0" algn="ctr">
                <a:defRPr sz="2800">
                  <a:solidFill>
                    <a:schemeClr val="tx1">
                      <a:lumMod val="85000"/>
                      <a:lumOff val="15000"/>
                    </a:schemeClr>
                  </a:solidFill>
                  <a:latin typeface="汉仪大宋简" panose="02010609000101010101" pitchFamily="49" charset="-122"/>
                  <a:ea typeface="汉仪大宋简" panose="02010609000101010101" pitchFamily="49" charset="-122"/>
                </a:defRPr>
              </a:lvl1pPr>
            </a:lstStyle>
            <a:p>
              <a:r>
                <a:rPr lang="zh-CN" altLang="en-US" dirty="0">
                  <a:latin typeface="思源宋体 CN Heavy" pitchFamily="18" charset="-122"/>
                  <a:ea typeface="思源宋体 CN Heavy" pitchFamily="18" charset="-122"/>
                  <a:sym typeface="方正公文黑体" panose="02000500000000000000" charset="-122"/>
                </a:rPr>
                <a:t>工作历程四大阶段</a:t>
              </a:r>
            </a:p>
          </p:txBody>
        </p:sp>
        <p:sp>
          <p:nvSpPr>
            <p:cNvPr id="7" name="文本框 6"/>
            <p:cNvSpPr txBox="1"/>
            <p:nvPr/>
          </p:nvSpPr>
          <p:spPr>
            <a:xfrm>
              <a:off x="1679798" y="977050"/>
              <a:ext cx="5572519" cy="246221"/>
            </a:xfrm>
            <a:prstGeom prst="rect">
              <a:avLst/>
            </a:prstGeom>
            <a:noFill/>
          </p:spPr>
          <p:txBody>
            <a:bodyPr wrap="square" rtlCol="0">
              <a:spAutoFit/>
              <a:scene3d>
                <a:camera prst="orthographicFront"/>
                <a:lightRig rig="threePt" dir="t"/>
              </a:scene3d>
              <a:sp3d contourW="12700"/>
            </a:bodyPr>
            <a:lstStyle/>
            <a:p>
              <a:pPr lvl="0" algn="ctr">
                <a:defRPr/>
              </a:pPr>
              <a:r>
                <a:rPr lang="en-US" altLang="zh-CN" sz="1000">
                  <a:solidFill>
                    <a:schemeClr val="bg1">
                      <a:lumMod val="50000"/>
                    </a:schemeClr>
                  </a:solidFill>
                  <a:latin typeface="微软雅黑" panose="020B0503020204020204" pitchFamily="34" charset="-122"/>
                  <a:ea typeface="微软雅黑" panose="020B0503020204020204" pitchFamily="34" charset="-122"/>
                  <a:sym typeface="方正公文黑体" panose="02000500000000000000" charset="-122"/>
                </a:rPr>
                <a:t>Financial industry investment return analysis marketing report</a:t>
              </a:r>
              <a:endParaRPr lang="zh-CN" altLang="en-US" sz="1000">
                <a:solidFill>
                  <a:schemeClr val="bg1">
                    <a:lumMod val="50000"/>
                  </a:schemeClr>
                </a:solidFill>
                <a:latin typeface="微软雅黑" panose="020B0503020204020204" pitchFamily="34" charset="-122"/>
                <a:ea typeface="微软雅黑" panose="020B0503020204020204" pitchFamily="34" charset="-122"/>
                <a:sym typeface="方正公文黑体" panose="02000500000000000000" charset="-122"/>
              </a:endParaRPr>
            </a:p>
          </p:txBody>
        </p:sp>
      </p:grpSp>
      <p:grpSp>
        <p:nvGrpSpPr>
          <p:cNvPr id="5" name="组合 4"/>
          <p:cNvGrpSpPr/>
          <p:nvPr/>
        </p:nvGrpSpPr>
        <p:grpSpPr>
          <a:xfrm>
            <a:off x="5430869" y="2342217"/>
            <a:ext cx="1234952" cy="3166131"/>
            <a:chOff x="5380630" y="1671155"/>
            <a:chExt cx="1430740" cy="3668090"/>
          </a:xfrm>
        </p:grpSpPr>
        <p:grpSp>
          <p:nvGrpSpPr>
            <p:cNvPr id="8" name="组合 7"/>
            <p:cNvGrpSpPr/>
            <p:nvPr/>
          </p:nvGrpSpPr>
          <p:grpSpPr>
            <a:xfrm>
              <a:off x="5380630" y="1671155"/>
              <a:ext cx="1430740" cy="1321130"/>
              <a:chOff x="2088852" y="2257934"/>
              <a:chExt cx="1430740" cy="1321130"/>
            </a:xfrm>
          </p:grpSpPr>
          <p:sp>
            <p:nvSpPr>
              <p:cNvPr id="13" name="弧形 12"/>
              <p:cNvSpPr/>
              <p:nvPr/>
            </p:nvSpPr>
            <p:spPr>
              <a:xfrm>
                <a:off x="2144310" y="2257934"/>
                <a:ext cx="1321130" cy="1321130"/>
              </a:xfrm>
              <a:prstGeom prst="arc">
                <a:avLst>
                  <a:gd name="adj1" fmla="val 10872636"/>
                  <a:gd name="adj2" fmla="val 0"/>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705">
                  <a:latin typeface="微软雅黑" panose="020B0503020204020204" pitchFamily="34" charset="-122"/>
                  <a:ea typeface="微软雅黑" panose="020B0503020204020204" pitchFamily="34" charset="-122"/>
                  <a:cs typeface="汉仪书魂体简" panose="02010600000101010101" charset="-122"/>
                  <a:sym typeface="汉仪书宋二简"/>
                </a:endParaRPr>
              </a:p>
            </p:txBody>
          </p:sp>
          <p:sp>
            <p:nvSpPr>
              <p:cNvPr id="14" name="椭圆 13"/>
              <p:cNvSpPr/>
              <p:nvPr/>
            </p:nvSpPr>
            <p:spPr>
              <a:xfrm>
                <a:off x="2088852" y="2863041"/>
                <a:ext cx="110915" cy="110915"/>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r"/>
                <a:endParaRPr lang="zh-CN" altLang="en-US" sz="2000">
                  <a:latin typeface="微软雅黑" panose="020B0503020204020204" pitchFamily="34" charset="-122"/>
                  <a:ea typeface="微软雅黑" panose="020B0503020204020204" pitchFamily="34" charset="-122"/>
                  <a:cs typeface="汉仪书魂体简" panose="02010600000101010101" charset="-122"/>
                  <a:sym typeface="汉仪书宋二简"/>
                </a:endParaRPr>
              </a:p>
            </p:txBody>
          </p:sp>
          <p:sp>
            <p:nvSpPr>
              <p:cNvPr id="15" name="椭圆 14"/>
              <p:cNvSpPr/>
              <p:nvPr/>
            </p:nvSpPr>
            <p:spPr>
              <a:xfrm>
                <a:off x="3408677" y="2863041"/>
                <a:ext cx="110915" cy="110915"/>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r"/>
                <a:endParaRPr lang="zh-CN" altLang="en-US" sz="2000">
                  <a:latin typeface="微软雅黑" panose="020B0503020204020204" pitchFamily="34" charset="-122"/>
                  <a:ea typeface="微软雅黑" panose="020B0503020204020204" pitchFamily="34" charset="-122"/>
                  <a:cs typeface="汉仪书魂体简" panose="02010600000101010101" charset="-122"/>
                  <a:sym typeface="汉仪书宋二简"/>
                </a:endParaRPr>
              </a:p>
            </p:txBody>
          </p:sp>
        </p:grpSp>
        <p:grpSp>
          <p:nvGrpSpPr>
            <p:cNvPr id="9" name="组合 8"/>
            <p:cNvGrpSpPr/>
            <p:nvPr/>
          </p:nvGrpSpPr>
          <p:grpSpPr>
            <a:xfrm flipV="1">
              <a:off x="5380630" y="4018115"/>
              <a:ext cx="1430740" cy="1321130"/>
              <a:chOff x="2088852" y="2257934"/>
              <a:chExt cx="1430740" cy="1321130"/>
            </a:xfrm>
          </p:grpSpPr>
          <p:sp>
            <p:nvSpPr>
              <p:cNvPr id="10" name="弧形 9"/>
              <p:cNvSpPr/>
              <p:nvPr/>
            </p:nvSpPr>
            <p:spPr>
              <a:xfrm>
                <a:off x="2144310" y="2257934"/>
                <a:ext cx="1321130" cy="1321130"/>
              </a:xfrm>
              <a:prstGeom prst="arc">
                <a:avLst>
                  <a:gd name="adj1" fmla="val 10872636"/>
                  <a:gd name="adj2" fmla="val 0"/>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705">
                  <a:latin typeface="微软雅黑" panose="020B0503020204020204" pitchFamily="34" charset="-122"/>
                  <a:ea typeface="微软雅黑" panose="020B0503020204020204" pitchFamily="34" charset="-122"/>
                  <a:cs typeface="汉仪书魂体简" panose="02010600000101010101" charset="-122"/>
                  <a:sym typeface="汉仪书宋二简"/>
                </a:endParaRPr>
              </a:p>
            </p:txBody>
          </p:sp>
          <p:sp>
            <p:nvSpPr>
              <p:cNvPr id="11" name="椭圆 10"/>
              <p:cNvSpPr/>
              <p:nvPr/>
            </p:nvSpPr>
            <p:spPr>
              <a:xfrm>
                <a:off x="2088852" y="2863041"/>
                <a:ext cx="110915" cy="110915"/>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r"/>
                <a:endParaRPr lang="zh-CN" altLang="en-US" sz="2000">
                  <a:latin typeface="微软雅黑" panose="020B0503020204020204" pitchFamily="34" charset="-122"/>
                  <a:ea typeface="微软雅黑" panose="020B0503020204020204" pitchFamily="34" charset="-122"/>
                  <a:cs typeface="汉仪书魂体简" panose="02010600000101010101" charset="-122"/>
                  <a:sym typeface="汉仪书宋二简"/>
                </a:endParaRPr>
              </a:p>
            </p:txBody>
          </p:sp>
          <p:sp>
            <p:nvSpPr>
              <p:cNvPr id="12" name="椭圆 11"/>
              <p:cNvSpPr/>
              <p:nvPr/>
            </p:nvSpPr>
            <p:spPr>
              <a:xfrm>
                <a:off x="3408677" y="2863041"/>
                <a:ext cx="110915" cy="110915"/>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r"/>
                <a:endParaRPr lang="zh-CN" altLang="en-US" sz="2000">
                  <a:latin typeface="微软雅黑" panose="020B0503020204020204" pitchFamily="34" charset="-122"/>
                  <a:ea typeface="微软雅黑" panose="020B0503020204020204" pitchFamily="34" charset="-122"/>
                  <a:cs typeface="汉仪书魂体简" panose="02010600000101010101" charset="-122"/>
                  <a:sym typeface="汉仪书宋二简"/>
                </a:endParaRPr>
              </a:p>
            </p:txBody>
          </p:sp>
        </p:grpSp>
      </p:grpSp>
      <p:grpSp>
        <p:nvGrpSpPr>
          <p:cNvPr id="16" name="组合 15"/>
          <p:cNvGrpSpPr/>
          <p:nvPr/>
        </p:nvGrpSpPr>
        <p:grpSpPr>
          <a:xfrm rot="16200000">
            <a:off x="5430869" y="2342218"/>
            <a:ext cx="1234952" cy="3166131"/>
            <a:chOff x="5380630" y="1671155"/>
            <a:chExt cx="1430740" cy="3668090"/>
          </a:xfrm>
        </p:grpSpPr>
        <p:grpSp>
          <p:nvGrpSpPr>
            <p:cNvPr id="17" name="组合 16"/>
            <p:cNvGrpSpPr/>
            <p:nvPr/>
          </p:nvGrpSpPr>
          <p:grpSpPr>
            <a:xfrm>
              <a:off x="5380630" y="1671155"/>
              <a:ext cx="1430740" cy="1321130"/>
              <a:chOff x="2088852" y="2257934"/>
              <a:chExt cx="1430740" cy="1321130"/>
            </a:xfrm>
          </p:grpSpPr>
          <p:sp>
            <p:nvSpPr>
              <p:cNvPr id="22" name="弧形 21"/>
              <p:cNvSpPr/>
              <p:nvPr/>
            </p:nvSpPr>
            <p:spPr>
              <a:xfrm>
                <a:off x="2144310" y="2257934"/>
                <a:ext cx="1321130" cy="1321130"/>
              </a:xfrm>
              <a:prstGeom prst="arc">
                <a:avLst>
                  <a:gd name="adj1" fmla="val 10872636"/>
                  <a:gd name="adj2" fmla="val 0"/>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705">
                  <a:latin typeface="微软雅黑" panose="020B0503020204020204" pitchFamily="34" charset="-122"/>
                  <a:ea typeface="微软雅黑" panose="020B0503020204020204" pitchFamily="34" charset="-122"/>
                  <a:cs typeface="汉仪书魂体简" panose="02010600000101010101" charset="-122"/>
                  <a:sym typeface="汉仪书宋二简"/>
                </a:endParaRPr>
              </a:p>
            </p:txBody>
          </p:sp>
          <p:sp>
            <p:nvSpPr>
              <p:cNvPr id="23" name="椭圆 22"/>
              <p:cNvSpPr/>
              <p:nvPr/>
            </p:nvSpPr>
            <p:spPr>
              <a:xfrm>
                <a:off x="2088852" y="2863041"/>
                <a:ext cx="110915" cy="110915"/>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r"/>
                <a:endParaRPr lang="zh-CN" altLang="en-US" sz="2000">
                  <a:latin typeface="微软雅黑" panose="020B0503020204020204" pitchFamily="34" charset="-122"/>
                  <a:ea typeface="微软雅黑" panose="020B0503020204020204" pitchFamily="34" charset="-122"/>
                  <a:cs typeface="汉仪书魂体简" panose="02010600000101010101" charset="-122"/>
                  <a:sym typeface="汉仪书宋二简"/>
                </a:endParaRPr>
              </a:p>
            </p:txBody>
          </p:sp>
          <p:sp>
            <p:nvSpPr>
              <p:cNvPr id="24" name="椭圆 23"/>
              <p:cNvSpPr/>
              <p:nvPr/>
            </p:nvSpPr>
            <p:spPr>
              <a:xfrm>
                <a:off x="3408677" y="2863041"/>
                <a:ext cx="110915" cy="110915"/>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r"/>
                <a:endParaRPr lang="zh-CN" altLang="en-US" sz="2000">
                  <a:latin typeface="微软雅黑" panose="020B0503020204020204" pitchFamily="34" charset="-122"/>
                  <a:ea typeface="微软雅黑" panose="020B0503020204020204" pitchFamily="34" charset="-122"/>
                  <a:cs typeface="汉仪书魂体简" panose="02010600000101010101" charset="-122"/>
                  <a:sym typeface="汉仪书宋二简"/>
                </a:endParaRPr>
              </a:p>
            </p:txBody>
          </p:sp>
        </p:grpSp>
        <p:grpSp>
          <p:nvGrpSpPr>
            <p:cNvPr id="18" name="组合 17"/>
            <p:cNvGrpSpPr/>
            <p:nvPr/>
          </p:nvGrpSpPr>
          <p:grpSpPr>
            <a:xfrm flipV="1">
              <a:off x="5380630" y="4018115"/>
              <a:ext cx="1430740" cy="1321130"/>
              <a:chOff x="2088852" y="2257934"/>
              <a:chExt cx="1430740" cy="1321130"/>
            </a:xfrm>
          </p:grpSpPr>
          <p:sp>
            <p:nvSpPr>
              <p:cNvPr id="19" name="弧形 18"/>
              <p:cNvSpPr/>
              <p:nvPr/>
            </p:nvSpPr>
            <p:spPr>
              <a:xfrm>
                <a:off x="2144310" y="2257934"/>
                <a:ext cx="1321130" cy="1321130"/>
              </a:xfrm>
              <a:prstGeom prst="arc">
                <a:avLst>
                  <a:gd name="adj1" fmla="val 10872636"/>
                  <a:gd name="adj2" fmla="val 0"/>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705">
                  <a:latin typeface="微软雅黑" panose="020B0503020204020204" pitchFamily="34" charset="-122"/>
                  <a:ea typeface="微软雅黑" panose="020B0503020204020204" pitchFamily="34" charset="-122"/>
                  <a:cs typeface="汉仪书魂体简" panose="02010600000101010101" charset="-122"/>
                  <a:sym typeface="汉仪书宋二简"/>
                </a:endParaRPr>
              </a:p>
            </p:txBody>
          </p:sp>
          <p:sp>
            <p:nvSpPr>
              <p:cNvPr id="20" name="椭圆 19"/>
              <p:cNvSpPr/>
              <p:nvPr/>
            </p:nvSpPr>
            <p:spPr>
              <a:xfrm>
                <a:off x="2088852" y="2863041"/>
                <a:ext cx="110915" cy="110915"/>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r"/>
                <a:endParaRPr lang="zh-CN" altLang="en-US" sz="2000">
                  <a:latin typeface="微软雅黑" panose="020B0503020204020204" pitchFamily="34" charset="-122"/>
                  <a:ea typeface="微软雅黑" panose="020B0503020204020204" pitchFamily="34" charset="-122"/>
                  <a:cs typeface="汉仪书魂体简" panose="02010600000101010101" charset="-122"/>
                  <a:sym typeface="汉仪书宋二简"/>
                </a:endParaRPr>
              </a:p>
            </p:txBody>
          </p:sp>
          <p:sp>
            <p:nvSpPr>
              <p:cNvPr id="21" name="椭圆 20"/>
              <p:cNvSpPr/>
              <p:nvPr/>
            </p:nvSpPr>
            <p:spPr>
              <a:xfrm>
                <a:off x="3408677" y="2863041"/>
                <a:ext cx="110915" cy="110915"/>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r"/>
                <a:endParaRPr lang="zh-CN" altLang="en-US" sz="2000">
                  <a:latin typeface="微软雅黑" panose="020B0503020204020204" pitchFamily="34" charset="-122"/>
                  <a:ea typeface="微软雅黑" panose="020B0503020204020204" pitchFamily="34" charset="-122"/>
                  <a:cs typeface="汉仪书魂体简" panose="02010600000101010101" charset="-122"/>
                  <a:sym typeface="汉仪书宋二简"/>
                </a:endParaRPr>
              </a:p>
            </p:txBody>
          </p:sp>
        </p:grpSp>
      </p:grpSp>
      <p:sp>
        <p:nvSpPr>
          <p:cNvPr id="25" name="椭圆 24"/>
          <p:cNvSpPr/>
          <p:nvPr/>
        </p:nvSpPr>
        <p:spPr>
          <a:xfrm flipH="1">
            <a:off x="5311694" y="3188633"/>
            <a:ext cx="1473301" cy="1473302"/>
          </a:xfrm>
          <a:prstGeom prst="ellipse">
            <a:avLst/>
          </a:prstGeom>
          <a:gradFill>
            <a:gsLst>
              <a:gs pos="0">
                <a:srgbClr val="B6D8D4"/>
              </a:gs>
              <a:gs pos="100000">
                <a:srgbClr val="5AA69D"/>
              </a:gs>
            </a:gsLst>
            <a:lin ang="2700000" scaled="0"/>
          </a:gradFill>
          <a:ln w="12700" cap="flat" cmpd="sng" algn="ctr">
            <a:noFill/>
            <a:prstDash val="solid"/>
            <a:miter lim="800000"/>
          </a:ln>
          <a:effectLst>
            <a:outerShdw blurRad="254000" dist="101600" dir="2700000" algn="tl" rotWithShape="0">
              <a:schemeClr val="dk1">
                <a:lumMod val="100000"/>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solidFill>
                  <a:prstClr val="white"/>
                </a:solidFill>
                <a:latin typeface="微软雅黑" panose="020B0503020204020204" pitchFamily="34" charset="-122"/>
                <a:ea typeface="微软雅黑" panose="020B0503020204020204" pitchFamily="34" charset="-122"/>
                <a:cs typeface="汉仪书魂体简" panose="02010600000101010101" charset="-122"/>
                <a:sym typeface="汉仪书宋二简"/>
              </a:rPr>
              <a:t>试用期内</a:t>
            </a:r>
          </a:p>
        </p:txBody>
      </p:sp>
      <p:sp>
        <p:nvSpPr>
          <p:cNvPr id="26" name="矩形: 圆角 12"/>
          <p:cNvSpPr/>
          <p:nvPr/>
        </p:nvSpPr>
        <p:spPr>
          <a:xfrm>
            <a:off x="943617" y="1886858"/>
            <a:ext cx="3332471" cy="1746608"/>
          </a:xfrm>
          <a:prstGeom prst="roundRect">
            <a:avLst>
              <a:gd name="adj" fmla="val 10353"/>
            </a:avLst>
          </a:prstGeom>
          <a:gradFill>
            <a:gsLst>
              <a:gs pos="0">
                <a:srgbClr val="B6D8D4"/>
              </a:gs>
              <a:gs pos="100000">
                <a:srgbClr val="5AA69D"/>
              </a:gs>
            </a:gsLst>
            <a:lin ang="2700000" scaled="0"/>
          </a:gradFill>
          <a:ln w="12700" cap="flat" cmpd="sng" algn="ctr">
            <a:noFill/>
            <a:prstDash val="solid"/>
            <a:miter lim="800000"/>
          </a:ln>
          <a:effectLst>
            <a:outerShdw blurRad="254000" dist="101600" dir="2700000" algn="tl" rotWithShape="0">
              <a:schemeClr val="dk1">
                <a:lumMod val="100000"/>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prstClr val="white"/>
              </a:solidFill>
              <a:latin typeface="微软雅黑" panose="020B0503020204020204" pitchFamily="34" charset="-122"/>
              <a:ea typeface="微软雅黑" panose="020B0503020204020204" pitchFamily="34" charset="-122"/>
              <a:cs typeface="汉仪书魂体简" panose="02010600000101010101" charset="-122"/>
              <a:sym typeface="汉仪书宋二简"/>
            </a:endParaRPr>
          </a:p>
        </p:txBody>
      </p:sp>
      <p:sp>
        <p:nvSpPr>
          <p:cNvPr id="27" name="椭圆 26"/>
          <p:cNvSpPr/>
          <p:nvPr/>
        </p:nvSpPr>
        <p:spPr>
          <a:xfrm>
            <a:off x="1037478" y="2443574"/>
            <a:ext cx="841888" cy="841888"/>
          </a:xfrm>
          <a:prstGeom prst="ellipse">
            <a:avLst/>
          </a:prstGeom>
          <a:blipFill dpi="0" rotWithShape="1">
            <a:blip r:embed="rId2">
              <a:extLst>
                <a:ext uri="{28A0092B-C50C-407E-A947-70E740481C1C}">
                  <a14:useLocalDpi xmlns:a14="http://schemas.microsoft.com/office/drawing/2010/main" val="0"/>
                </a:ext>
              </a:extLst>
            </a:blip>
            <a:stretch>
              <a:fillRect/>
            </a:stretch>
          </a:blipFill>
          <a:ln>
            <a:noFill/>
          </a:ln>
          <a:effectLst>
            <a:outerShdw blurRad="508000" dist="190500" dir="5400000" sx="95000" sy="95000" algn="t"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tx1"/>
              </a:solidFill>
              <a:latin typeface="微软雅黑" panose="020B0503020204020204" pitchFamily="34" charset="-122"/>
              <a:ea typeface="微软雅黑" panose="020B0503020204020204" pitchFamily="34" charset="-122"/>
              <a:cs typeface="汉仪书魂体简" panose="02010600000101010101" charset="-122"/>
              <a:sym typeface="汉仪书宋二简"/>
            </a:endParaRPr>
          </a:p>
        </p:txBody>
      </p:sp>
      <p:grpSp>
        <p:nvGrpSpPr>
          <p:cNvPr id="28" name="组合 27"/>
          <p:cNvGrpSpPr/>
          <p:nvPr/>
        </p:nvGrpSpPr>
        <p:grpSpPr>
          <a:xfrm>
            <a:off x="1748971" y="1939618"/>
            <a:ext cx="2489513" cy="1693847"/>
            <a:chOff x="1361038" y="1334200"/>
            <a:chExt cx="2785163" cy="2014285"/>
          </a:xfrm>
          <a:noFill/>
        </p:grpSpPr>
        <p:sp>
          <p:nvSpPr>
            <p:cNvPr id="29" name="文本框 28"/>
            <p:cNvSpPr txBox="1"/>
            <p:nvPr/>
          </p:nvSpPr>
          <p:spPr>
            <a:xfrm>
              <a:off x="1506918" y="1825544"/>
              <a:ext cx="2637513" cy="1522941"/>
            </a:xfrm>
            <a:prstGeom prst="rect">
              <a:avLst/>
            </a:prstGeom>
            <a:grpFill/>
            <a:ln w="12700" cap="flat" cmpd="sng" algn="ctr">
              <a:noFill/>
              <a:prstDash val="solid"/>
              <a:miter lim="800000"/>
            </a:ln>
            <a:effectLst>
              <a:outerShdw blurRad="254000" dist="114300" dir="5400000" sx="90000" sy="90000" algn="t"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ctr">
                <a:defRPr sz="1600" b="1">
                  <a:solidFill>
                    <a:prstClr val="white"/>
                  </a:solidFill>
                  <a:cs typeface="+mn-ea"/>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228600" indent="-228600" algn="l">
                <a:lnSpc>
                  <a:spcPts val="1600"/>
                </a:lnSpc>
                <a:buFont typeface="+mj-lt"/>
                <a:buAutoNum type="arabicPeriod"/>
              </a:pPr>
              <a:r>
                <a:rPr lang="zh-CN" altLang="en-US" sz="1200" b="0" dirty="0">
                  <a:latin typeface="微软雅黑" panose="020B0503020204020204" pitchFamily="34" charset="-122"/>
                  <a:ea typeface="微软雅黑" panose="020B0503020204020204" pitchFamily="34" charset="-122"/>
                  <a:cs typeface="汉仪书魂体简" panose="02010600000101010101" charset="-122"/>
                  <a:sym typeface="汉仪书宋二简"/>
                </a:rPr>
                <a:t>掌握</a:t>
              </a:r>
              <a:r>
                <a:rPr lang="en-US" altLang="zh-CN" sz="1200" b="0" dirty="0" err="1">
                  <a:latin typeface="微软雅黑" panose="020B0503020204020204" pitchFamily="34" charset="-122"/>
                  <a:ea typeface="微软雅黑" panose="020B0503020204020204" pitchFamily="34" charset="-122"/>
                  <a:cs typeface="汉仪书魂体简" panose="02010600000101010101" charset="-122"/>
                  <a:sym typeface="汉仪书宋二简"/>
                </a:rPr>
                <a:t>whoami</a:t>
              </a:r>
              <a:r>
                <a:rPr lang="zh-CN" altLang="en-US" sz="1200" b="0" dirty="0">
                  <a:latin typeface="微软雅黑" panose="020B0503020204020204" pitchFamily="34" charset="-122"/>
                  <a:ea typeface="微软雅黑" panose="020B0503020204020204" pitchFamily="34" charset="-122"/>
                  <a:cs typeface="汉仪书魂体简" panose="02010600000101010101" charset="-122"/>
                  <a:sym typeface="汉仪书宋二简"/>
                </a:rPr>
                <a:t>框架基础架构</a:t>
              </a:r>
              <a:endParaRPr lang="en-US" altLang="zh-CN" sz="1200" b="0" dirty="0">
                <a:latin typeface="微软雅黑" panose="020B0503020204020204" pitchFamily="34" charset="-122"/>
                <a:ea typeface="微软雅黑" panose="020B0503020204020204" pitchFamily="34" charset="-122"/>
                <a:cs typeface="汉仪书魂体简" panose="02010600000101010101" charset="-122"/>
                <a:sym typeface="汉仪书宋二简"/>
              </a:endParaRPr>
            </a:p>
            <a:p>
              <a:pPr marL="228600" indent="-228600" algn="l">
                <a:lnSpc>
                  <a:spcPts val="1600"/>
                </a:lnSpc>
                <a:buFont typeface="+mj-lt"/>
                <a:buAutoNum type="arabicPeriod"/>
              </a:pPr>
              <a:r>
                <a:rPr lang="zh-CN" altLang="en-US" sz="1200" b="0" dirty="0">
                  <a:latin typeface="微软雅黑" panose="020B0503020204020204" pitchFamily="34" charset="-122"/>
                  <a:ea typeface="微软雅黑" panose="020B0503020204020204" pitchFamily="34" charset="-122"/>
                  <a:cs typeface="汉仪书魂体简" panose="02010600000101010101" charset="-122"/>
                  <a:sym typeface="汉仪书宋二简"/>
                </a:rPr>
                <a:t>熟练使用</a:t>
              </a:r>
              <a:r>
                <a:rPr lang="en-US" altLang="zh-CN" sz="1200" b="0" dirty="0" err="1">
                  <a:latin typeface="微软雅黑" panose="020B0503020204020204" pitchFamily="34" charset="-122"/>
                  <a:ea typeface="微软雅黑" panose="020B0503020204020204" pitchFamily="34" charset="-122"/>
                  <a:cs typeface="汉仪书魂体简" panose="02010600000101010101" charset="-122"/>
                  <a:sym typeface="汉仪书宋二简"/>
                </a:rPr>
                <a:t>LayUI</a:t>
              </a:r>
              <a:r>
                <a:rPr lang="zh-CN" altLang="en-US" sz="1200" b="0" dirty="0">
                  <a:latin typeface="微软雅黑" panose="020B0503020204020204" pitchFamily="34" charset="-122"/>
                  <a:ea typeface="微软雅黑" panose="020B0503020204020204" pitchFamily="34" charset="-122"/>
                  <a:cs typeface="汉仪书魂体简" panose="02010600000101010101" charset="-122"/>
                  <a:sym typeface="汉仪书宋二简"/>
                </a:rPr>
                <a:t>架构进行页面开发</a:t>
              </a:r>
              <a:endParaRPr lang="en-US" altLang="zh-CN" sz="1200" b="0" dirty="0">
                <a:latin typeface="微软雅黑" panose="020B0503020204020204" pitchFamily="34" charset="-122"/>
                <a:ea typeface="微软雅黑" panose="020B0503020204020204" pitchFamily="34" charset="-122"/>
                <a:cs typeface="汉仪书魂体简" panose="02010600000101010101" charset="-122"/>
                <a:sym typeface="汉仪书宋二简"/>
              </a:endParaRPr>
            </a:p>
            <a:p>
              <a:pPr marL="228600" indent="-228600" algn="l">
                <a:lnSpc>
                  <a:spcPts val="1600"/>
                </a:lnSpc>
                <a:buFont typeface="+mj-lt"/>
                <a:buAutoNum type="arabicPeriod"/>
              </a:pPr>
              <a:r>
                <a:rPr lang="zh-CN" altLang="en-US" sz="1200" b="0" dirty="0">
                  <a:latin typeface="微软雅黑" panose="020B0503020204020204" pitchFamily="34" charset="-122"/>
                  <a:ea typeface="微软雅黑" panose="020B0503020204020204" pitchFamily="34" charset="-122"/>
                  <a:cs typeface="汉仪书魂体简" panose="02010600000101010101" charset="-122"/>
                  <a:sym typeface="汉仪书宋二简"/>
                </a:rPr>
                <a:t>深入理解</a:t>
              </a:r>
              <a:r>
                <a:rPr lang="en-US" altLang="zh-CN" sz="1200" b="0" dirty="0" err="1">
                  <a:latin typeface="微软雅黑" panose="020B0503020204020204" pitchFamily="34" charset="-122"/>
                  <a:ea typeface="微软雅黑" panose="020B0503020204020204" pitchFamily="34" charset="-122"/>
                  <a:cs typeface="汉仪书魂体简" panose="02010600000101010101" charset="-122"/>
                  <a:sym typeface="汉仪书宋二简"/>
                </a:rPr>
                <a:t>LayuiTable</a:t>
              </a:r>
              <a:r>
                <a:rPr lang="zh-CN" altLang="en-US" sz="1200" b="0" dirty="0">
                  <a:latin typeface="微软雅黑" panose="020B0503020204020204" pitchFamily="34" charset="-122"/>
                  <a:ea typeface="微软雅黑" panose="020B0503020204020204" pitchFamily="34" charset="-122"/>
                  <a:cs typeface="汉仪书魂体简" panose="02010600000101010101" charset="-122"/>
                  <a:sym typeface="汉仪书宋二简"/>
                </a:rPr>
                <a:t>消息机制</a:t>
              </a:r>
            </a:p>
          </p:txBody>
        </p:sp>
        <p:sp>
          <p:nvSpPr>
            <p:cNvPr id="30" name="文本框 29"/>
            <p:cNvSpPr txBox="1"/>
            <p:nvPr/>
          </p:nvSpPr>
          <p:spPr>
            <a:xfrm>
              <a:off x="1361038" y="1334200"/>
              <a:ext cx="2785163" cy="491344"/>
            </a:xfrm>
            <a:prstGeom prst="rect">
              <a:avLst/>
            </a:prstGeom>
            <a:grpFill/>
            <a:ln w="12700" cap="flat" cmpd="sng" algn="ctr">
              <a:noFill/>
              <a:prstDash val="solid"/>
              <a:miter lim="800000"/>
            </a:ln>
            <a:effectLst>
              <a:outerShdw blurRad="254000" dist="114300" dir="5400000" sx="90000" sy="90000" algn="t"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ctr">
                <a:defRPr sz="1600" b="1">
                  <a:solidFill>
                    <a:prstClr val="white"/>
                  </a:solidFill>
                  <a:cs typeface="+mn-ea"/>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zh-CN" altLang="en-US" b="0" dirty="0">
                  <a:latin typeface="微软雅黑" panose="020B0503020204020204" pitchFamily="34" charset="-122"/>
                  <a:ea typeface="微软雅黑" panose="020B0503020204020204" pitchFamily="34" charset="-122"/>
                  <a:cs typeface="汉仪书魂体简" panose="02010600000101010101" charset="-122"/>
                  <a:sym typeface="汉仪书宋二简"/>
                </a:rPr>
                <a:t>基础架构学习</a:t>
              </a:r>
              <a:r>
                <a:rPr lang="en-US" altLang="zh-CN" b="0" dirty="0">
                  <a:latin typeface="微软雅黑" panose="020B0503020204020204" pitchFamily="34" charset="-122"/>
                  <a:ea typeface="微软雅黑" panose="020B0503020204020204" pitchFamily="34" charset="-122"/>
                  <a:cs typeface="汉仪书魂体简" panose="02010600000101010101" charset="-122"/>
                  <a:sym typeface="汉仪书宋二简"/>
                </a:rPr>
                <a:t>(7~8</a:t>
              </a:r>
              <a:r>
                <a:rPr lang="zh-CN" altLang="en-US" b="0" dirty="0">
                  <a:latin typeface="微软雅黑" panose="020B0503020204020204" pitchFamily="34" charset="-122"/>
                  <a:ea typeface="微软雅黑" panose="020B0503020204020204" pitchFamily="34" charset="-122"/>
                  <a:cs typeface="汉仪书魂体简" panose="02010600000101010101" charset="-122"/>
                  <a:sym typeface="汉仪书宋二简"/>
                </a:rPr>
                <a:t>月</a:t>
              </a:r>
              <a:r>
                <a:rPr lang="en-US" altLang="zh-CN" b="0" dirty="0">
                  <a:latin typeface="微软雅黑" panose="020B0503020204020204" pitchFamily="34" charset="-122"/>
                  <a:ea typeface="微软雅黑" panose="020B0503020204020204" pitchFamily="34" charset="-122"/>
                  <a:cs typeface="汉仪书魂体简" panose="02010600000101010101" charset="-122"/>
                  <a:sym typeface="汉仪书宋二简"/>
                </a:rPr>
                <a:t>)</a:t>
              </a:r>
              <a:endParaRPr lang="zh-CN" altLang="en-US" b="0" dirty="0">
                <a:latin typeface="微软雅黑" panose="020B0503020204020204" pitchFamily="34" charset="-122"/>
                <a:ea typeface="微软雅黑" panose="020B0503020204020204" pitchFamily="34" charset="-122"/>
                <a:cs typeface="汉仪书魂体简" panose="02010600000101010101" charset="-122"/>
                <a:sym typeface="汉仪书宋二简"/>
              </a:endParaRPr>
            </a:p>
          </p:txBody>
        </p:sp>
      </p:grpSp>
      <p:sp>
        <p:nvSpPr>
          <p:cNvPr id="31" name="矩形: 圆角 50"/>
          <p:cNvSpPr/>
          <p:nvPr/>
        </p:nvSpPr>
        <p:spPr>
          <a:xfrm>
            <a:off x="943617" y="4341842"/>
            <a:ext cx="3332471" cy="1746608"/>
          </a:xfrm>
          <a:prstGeom prst="roundRect">
            <a:avLst>
              <a:gd name="adj" fmla="val 10353"/>
            </a:avLst>
          </a:prstGeom>
          <a:gradFill>
            <a:gsLst>
              <a:gs pos="0">
                <a:srgbClr val="B6D8D4"/>
              </a:gs>
              <a:gs pos="100000">
                <a:srgbClr val="5AA69D"/>
              </a:gs>
            </a:gsLst>
            <a:lin ang="2700000" scaled="0"/>
          </a:gradFill>
          <a:ln w="12700" cap="flat" cmpd="sng" algn="ctr">
            <a:noFill/>
            <a:prstDash val="solid"/>
            <a:miter lim="800000"/>
          </a:ln>
          <a:effectLst>
            <a:outerShdw blurRad="254000" dist="101600" dir="2700000" algn="tl" rotWithShape="0">
              <a:schemeClr val="dk1">
                <a:lumMod val="100000"/>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prstClr val="white"/>
              </a:solidFill>
              <a:latin typeface="微软雅黑" panose="020B0503020204020204" pitchFamily="34" charset="-122"/>
              <a:ea typeface="微软雅黑" panose="020B0503020204020204" pitchFamily="34" charset="-122"/>
              <a:cs typeface="汉仪书魂体简" panose="02010600000101010101" charset="-122"/>
              <a:sym typeface="汉仪书宋二简"/>
            </a:endParaRPr>
          </a:p>
        </p:txBody>
      </p:sp>
      <p:sp>
        <p:nvSpPr>
          <p:cNvPr id="32" name="椭圆 31"/>
          <p:cNvSpPr/>
          <p:nvPr/>
        </p:nvSpPr>
        <p:spPr>
          <a:xfrm>
            <a:off x="1127780" y="4684841"/>
            <a:ext cx="841888" cy="841888"/>
          </a:xfrm>
          <a:prstGeom prst="ellipse">
            <a:avLst/>
          </a:prstGeom>
          <a:blipFill dpi="0" rotWithShape="1">
            <a:blip r:embed="rId3">
              <a:extLst>
                <a:ext uri="{28A0092B-C50C-407E-A947-70E740481C1C}">
                  <a14:useLocalDpi xmlns:a14="http://schemas.microsoft.com/office/drawing/2010/main" val="0"/>
                </a:ext>
              </a:extLst>
            </a:blip>
            <a:stretch>
              <a:fillRect l="-25081" r="-25081"/>
            </a:stretch>
          </a:blipFill>
          <a:ln>
            <a:noFill/>
          </a:ln>
          <a:effectLst>
            <a:outerShdw blurRad="508000" dist="190500" dir="5400000" sx="95000" sy="95000" algn="t"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tx1"/>
              </a:solidFill>
              <a:latin typeface="微软雅黑" panose="020B0503020204020204" pitchFamily="34" charset="-122"/>
              <a:ea typeface="微软雅黑" panose="020B0503020204020204" pitchFamily="34" charset="-122"/>
              <a:cs typeface="汉仪书魂体简" panose="02010600000101010101" charset="-122"/>
              <a:sym typeface="汉仪书宋二简"/>
            </a:endParaRPr>
          </a:p>
        </p:txBody>
      </p:sp>
      <p:grpSp>
        <p:nvGrpSpPr>
          <p:cNvPr id="33" name="组合 32"/>
          <p:cNvGrpSpPr/>
          <p:nvPr/>
        </p:nvGrpSpPr>
        <p:grpSpPr>
          <a:xfrm>
            <a:off x="2102926" y="4607545"/>
            <a:ext cx="2135558" cy="1008329"/>
            <a:chOff x="1779985" y="1628627"/>
            <a:chExt cx="2474128" cy="1168188"/>
          </a:xfrm>
        </p:grpSpPr>
        <p:sp>
          <p:nvSpPr>
            <p:cNvPr id="34" name="文本框 33"/>
            <p:cNvSpPr txBox="1"/>
            <p:nvPr/>
          </p:nvSpPr>
          <p:spPr>
            <a:xfrm>
              <a:off x="1779985" y="2085827"/>
              <a:ext cx="2474128" cy="710988"/>
            </a:xfrm>
            <a:prstGeom prst="rect">
              <a:avLst/>
            </a:prstGeom>
            <a:noFill/>
          </p:spPr>
          <p:txBody>
            <a:bodyPr wrap="square" rtlCol="0">
              <a:spAutoFit/>
            </a:bodyPr>
            <a:lstStyle/>
            <a:p>
              <a:pPr hangingPunct="0">
                <a:lnSpc>
                  <a:spcPct val="150000"/>
                </a:lnSpc>
              </a:pPr>
              <a:r>
                <a:rPr lang="zh-CN" altLang="en-US" sz="1200">
                  <a:solidFill>
                    <a:schemeClr val="bg1"/>
                  </a:solidFill>
                  <a:latin typeface="微软雅黑" panose="020B0503020204020204" pitchFamily="34" charset="-122"/>
                  <a:ea typeface="微软雅黑" panose="020B0503020204020204" pitchFamily="34" charset="-122"/>
                  <a:cs typeface="汉仪书魂体简" panose="02010600000101010101" charset="-122"/>
                  <a:sym typeface="汉仪书宋二简"/>
                </a:rPr>
                <a:t>建议您使用文档源文件中的原字体，效果会更好。</a:t>
              </a:r>
            </a:p>
          </p:txBody>
        </p:sp>
        <p:sp>
          <p:nvSpPr>
            <p:cNvPr id="35" name="文本框 34"/>
            <p:cNvSpPr txBox="1"/>
            <p:nvPr/>
          </p:nvSpPr>
          <p:spPr>
            <a:xfrm>
              <a:off x="1779985" y="1628627"/>
              <a:ext cx="2474128" cy="531663"/>
            </a:xfrm>
            <a:prstGeom prst="rect">
              <a:avLst/>
            </a:prstGeom>
            <a:noFill/>
          </p:spPr>
          <p:txBody>
            <a:bodyPr wrap="square" rtlCol="0">
              <a:spAutoFit/>
            </a:bodyPr>
            <a:lstStyle/>
            <a:p>
              <a:pPr hangingPunct="0">
                <a:lnSpc>
                  <a:spcPct val="150000"/>
                </a:lnSpc>
              </a:pPr>
              <a:r>
                <a:rPr lang="zh-CN" altLang="en-US">
                  <a:solidFill>
                    <a:schemeClr val="bg1"/>
                  </a:solidFill>
                  <a:latin typeface="微软雅黑" panose="020B0503020204020204" pitchFamily="34" charset="-122"/>
                  <a:ea typeface="微软雅黑" panose="020B0503020204020204" pitchFamily="34" charset="-122"/>
                  <a:cs typeface="汉仪书魂体简" panose="02010600000101010101" charset="-122"/>
                  <a:sym typeface="汉仪书宋二简"/>
                </a:rPr>
                <a:t>项目展示</a:t>
              </a:r>
            </a:p>
          </p:txBody>
        </p:sp>
      </p:grpSp>
      <p:sp>
        <p:nvSpPr>
          <p:cNvPr id="36" name="矩形: 圆角 56"/>
          <p:cNvSpPr/>
          <p:nvPr/>
        </p:nvSpPr>
        <p:spPr>
          <a:xfrm>
            <a:off x="7820601" y="1886858"/>
            <a:ext cx="3332471" cy="1746607"/>
          </a:xfrm>
          <a:prstGeom prst="roundRect">
            <a:avLst>
              <a:gd name="adj" fmla="val 10353"/>
            </a:avLst>
          </a:prstGeom>
          <a:gradFill>
            <a:gsLst>
              <a:gs pos="0">
                <a:srgbClr val="B6D8D4"/>
              </a:gs>
              <a:gs pos="100000">
                <a:srgbClr val="5AA69D"/>
              </a:gs>
            </a:gsLst>
            <a:lin ang="2700000" scaled="0"/>
          </a:gradFill>
          <a:ln w="12700" cap="flat" cmpd="sng" algn="ctr">
            <a:noFill/>
            <a:prstDash val="solid"/>
            <a:miter lim="800000"/>
          </a:ln>
          <a:effectLst>
            <a:outerShdw blurRad="254000" dist="101600" dir="2700000" algn="tl" rotWithShape="0">
              <a:schemeClr val="dk1">
                <a:lumMod val="100000"/>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prstClr val="white"/>
              </a:solidFill>
              <a:latin typeface="微软雅黑" panose="020B0503020204020204" pitchFamily="34" charset="-122"/>
              <a:ea typeface="微软雅黑" panose="020B0503020204020204" pitchFamily="34" charset="-122"/>
              <a:cs typeface="汉仪书魂体简" panose="02010600000101010101" charset="-122"/>
              <a:sym typeface="汉仪书宋二简"/>
            </a:endParaRPr>
          </a:p>
        </p:txBody>
      </p:sp>
      <p:sp>
        <p:nvSpPr>
          <p:cNvPr id="37" name="椭圆 36"/>
          <p:cNvSpPr/>
          <p:nvPr/>
        </p:nvSpPr>
        <p:spPr>
          <a:xfrm>
            <a:off x="8004764" y="2448577"/>
            <a:ext cx="841888" cy="841888"/>
          </a:xfrm>
          <a:prstGeom prst="ellipse">
            <a:avLst/>
          </a:prstGeom>
          <a:blipFill dpi="0" rotWithShape="1">
            <a:blip r:embed="rId4">
              <a:extLst>
                <a:ext uri="{28A0092B-C50C-407E-A947-70E740481C1C}">
                  <a14:useLocalDpi xmlns:a14="http://schemas.microsoft.com/office/drawing/2010/main" val="0"/>
                </a:ext>
              </a:extLst>
            </a:blip>
            <a:stretch>
              <a:fillRect l="-25081" r="-25081"/>
            </a:stretch>
          </a:blipFill>
          <a:ln>
            <a:noFill/>
          </a:ln>
          <a:effectLst>
            <a:outerShdw blurRad="508000" dist="190500" dir="5400000" sx="95000" sy="95000" algn="t"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tx1"/>
              </a:solidFill>
              <a:latin typeface="微软雅黑" panose="020B0503020204020204" pitchFamily="34" charset="-122"/>
              <a:ea typeface="微软雅黑" panose="020B0503020204020204" pitchFamily="34" charset="-122"/>
              <a:cs typeface="汉仪书魂体简" panose="02010600000101010101" charset="-122"/>
              <a:sym typeface="汉仪书宋二简"/>
            </a:endParaRPr>
          </a:p>
        </p:txBody>
      </p:sp>
      <p:grpSp>
        <p:nvGrpSpPr>
          <p:cNvPr id="38" name="组合 37"/>
          <p:cNvGrpSpPr/>
          <p:nvPr/>
        </p:nvGrpSpPr>
        <p:grpSpPr>
          <a:xfrm>
            <a:off x="8674888" y="1886858"/>
            <a:ext cx="2440580" cy="1492753"/>
            <a:chOff x="1779985" y="1628627"/>
            <a:chExt cx="2474128" cy="1168188"/>
          </a:xfrm>
        </p:grpSpPr>
        <p:sp>
          <p:nvSpPr>
            <p:cNvPr id="39" name="文本框 38"/>
            <p:cNvSpPr txBox="1"/>
            <p:nvPr/>
          </p:nvSpPr>
          <p:spPr>
            <a:xfrm>
              <a:off x="1779985" y="2085827"/>
              <a:ext cx="2474128" cy="710988"/>
            </a:xfrm>
            <a:prstGeom prst="rect">
              <a:avLst/>
            </a:prstGeom>
            <a:noFill/>
          </p:spPr>
          <p:txBody>
            <a:bodyPr wrap="square" rtlCol="0">
              <a:spAutoFit/>
            </a:bodyPr>
            <a:lstStyle/>
            <a:p>
              <a:pPr algn="just" hangingPunct="0">
                <a:lnSpc>
                  <a:spcPct val="150000"/>
                </a:lnSpc>
              </a:pPr>
              <a:r>
                <a:rPr lang="zh-CN" altLang="en-US" sz="1200" dirty="0">
                  <a:solidFill>
                    <a:schemeClr val="bg1"/>
                  </a:solidFill>
                  <a:latin typeface="微软雅黑" panose="020B0503020204020204" pitchFamily="34" charset="-122"/>
                  <a:ea typeface="微软雅黑" panose="020B0503020204020204" pitchFamily="34" charset="-122"/>
                  <a:cs typeface="汉仪书魂体简" panose="02010600000101010101" charset="-122"/>
                  <a:sym typeface="汉仪书宋二简"/>
                </a:rPr>
                <a:t>建议您使用文档源文件中的原字体，效果会更好。</a:t>
              </a:r>
            </a:p>
          </p:txBody>
        </p:sp>
        <p:sp>
          <p:nvSpPr>
            <p:cNvPr id="40" name="文本框 39"/>
            <p:cNvSpPr txBox="1"/>
            <p:nvPr/>
          </p:nvSpPr>
          <p:spPr>
            <a:xfrm>
              <a:off x="1779985" y="1628627"/>
              <a:ext cx="2474128" cy="531663"/>
            </a:xfrm>
            <a:prstGeom prst="rect">
              <a:avLst/>
            </a:prstGeom>
            <a:noFill/>
          </p:spPr>
          <p:txBody>
            <a:bodyPr wrap="square" rtlCol="0">
              <a:spAutoFit/>
            </a:bodyPr>
            <a:lstStyle/>
            <a:p>
              <a:pPr algn="just" hangingPunct="0">
                <a:lnSpc>
                  <a:spcPct val="150000"/>
                </a:lnSpc>
              </a:pPr>
              <a:r>
                <a:rPr lang="zh-CN" altLang="en-US" dirty="0">
                  <a:solidFill>
                    <a:schemeClr val="bg1"/>
                  </a:solidFill>
                  <a:latin typeface="微软雅黑" panose="020B0503020204020204" pitchFamily="34" charset="-122"/>
                  <a:ea typeface="微软雅黑" panose="020B0503020204020204" pitchFamily="34" charset="-122"/>
                  <a:cs typeface="汉仪书魂体简" panose="02010600000101010101" charset="-122"/>
                  <a:sym typeface="汉仪书宋二简"/>
                </a:rPr>
                <a:t>项目展示</a:t>
              </a:r>
            </a:p>
          </p:txBody>
        </p:sp>
      </p:grpSp>
      <p:sp>
        <p:nvSpPr>
          <p:cNvPr id="41" name="矩形: 圆角 62"/>
          <p:cNvSpPr/>
          <p:nvPr/>
        </p:nvSpPr>
        <p:spPr>
          <a:xfrm>
            <a:off x="7820601" y="4341842"/>
            <a:ext cx="3332471" cy="1746607"/>
          </a:xfrm>
          <a:prstGeom prst="roundRect">
            <a:avLst>
              <a:gd name="adj" fmla="val 10353"/>
            </a:avLst>
          </a:prstGeom>
          <a:gradFill>
            <a:gsLst>
              <a:gs pos="0">
                <a:srgbClr val="B6D8D4"/>
              </a:gs>
              <a:gs pos="100000">
                <a:srgbClr val="5AA69D"/>
              </a:gs>
            </a:gsLst>
            <a:lin ang="2700000" scaled="0"/>
          </a:gradFill>
          <a:ln w="12700" cap="flat" cmpd="sng" algn="ctr">
            <a:noFill/>
            <a:prstDash val="solid"/>
            <a:miter lim="800000"/>
          </a:ln>
          <a:effectLst>
            <a:outerShdw blurRad="254000" dist="101600" dir="2700000" algn="tl" rotWithShape="0">
              <a:schemeClr val="dk1">
                <a:lumMod val="100000"/>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prstClr val="white"/>
              </a:solidFill>
              <a:latin typeface="微软雅黑" panose="020B0503020204020204" pitchFamily="34" charset="-122"/>
              <a:ea typeface="微软雅黑" panose="020B0503020204020204" pitchFamily="34" charset="-122"/>
              <a:cs typeface="汉仪书魂体简" panose="02010600000101010101" charset="-122"/>
              <a:sym typeface="汉仪书宋二简"/>
            </a:endParaRPr>
          </a:p>
        </p:txBody>
      </p:sp>
      <p:sp>
        <p:nvSpPr>
          <p:cNvPr id="42" name="椭圆 41"/>
          <p:cNvSpPr/>
          <p:nvPr/>
        </p:nvSpPr>
        <p:spPr>
          <a:xfrm>
            <a:off x="8004764" y="4684841"/>
            <a:ext cx="841888" cy="841888"/>
          </a:xfrm>
          <a:prstGeom prst="ellipse">
            <a:avLst/>
          </a:prstGeom>
          <a:blipFill dpi="0" rotWithShape="1">
            <a:blip r:embed="rId5">
              <a:extLst>
                <a:ext uri="{28A0092B-C50C-407E-A947-70E740481C1C}">
                  <a14:useLocalDpi xmlns:a14="http://schemas.microsoft.com/office/drawing/2010/main" val="0"/>
                </a:ext>
              </a:extLst>
            </a:blip>
            <a:stretch>
              <a:fillRect l="-25081" r="-25081"/>
            </a:stretch>
          </a:blipFill>
          <a:ln>
            <a:noFill/>
          </a:ln>
          <a:effectLst>
            <a:outerShdw blurRad="508000" dist="190500" dir="5400000" sx="95000" sy="95000" algn="t"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tx1"/>
              </a:solidFill>
              <a:latin typeface="微软雅黑" panose="020B0503020204020204" pitchFamily="34" charset="-122"/>
              <a:ea typeface="微软雅黑" panose="020B0503020204020204" pitchFamily="34" charset="-122"/>
              <a:cs typeface="汉仪书魂体简" panose="02010600000101010101" charset="-122"/>
              <a:sym typeface="汉仪书宋二简"/>
            </a:endParaRPr>
          </a:p>
        </p:txBody>
      </p:sp>
      <p:sp>
        <p:nvSpPr>
          <p:cNvPr id="43" name="文本框 42"/>
          <p:cNvSpPr txBox="1"/>
          <p:nvPr/>
        </p:nvSpPr>
        <p:spPr>
          <a:xfrm>
            <a:off x="8979910" y="5002179"/>
            <a:ext cx="2135558" cy="613694"/>
          </a:xfrm>
          <a:prstGeom prst="rect">
            <a:avLst/>
          </a:prstGeom>
          <a:noFill/>
        </p:spPr>
        <p:txBody>
          <a:bodyPr wrap="square" rtlCol="0">
            <a:spAutoFit/>
          </a:bodyPr>
          <a:lstStyle/>
          <a:p>
            <a:pPr algn="just" hangingPunct="0">
              <a:lnSpc>
                <a:spcPct val="150000"/>
              </a:lnSpc>
            </a:pPr>
            <a:r>
              <a:rPr lang="zh-CN" altLang="en-US" sz="1200">
                <a:solidFill>
                  <a:schemeClr val="bg1"/>
                </a:solidFill>
                <a:latin typeface="微软雅黑" panose="020B0503020204020204" pitchFamily="34" charset="-122"/>
                <a:ea typeface="微软雅黑" panose="020B0503020204020204" pitchFamily="34" charset="-122"/>
                <a:cs typeface="汉仪书魂体简" panose="02010600000101010101" charset="-122"/>
                <a:sym typeface="汉仪书宋二简"/>
              </a:rPr>
              <a:t>建议您使用文档源文件中的原字体，效果会更好。</a:t>
            </a:r>
          </a:p>
        </p:txBody>
      </p:sp>
      <p:sp>
        <p:nvSpPr>
          <p:cNvPr id="44" name="文本框 43"/>
          <p:cNvSpPr txBox="1"/>
          <p:nvPr/>
        </p:nvSpPr>
        <p:spPr>
          <a:xfrm>
            <a:off x="8979910" y="4607544"/>
            <a:ext cx="2135558" cy="499624"/>
          </a:xfrm>
          <a:prstGeom prst="rect">
            <a:avLst/>
          </a:prstGeom>
          <a:noFill/>
        </p:spPr>
        <p:txBody>
          <a:bodyPr wrap="square" rtlCol="0">
            <a:spAutoFit/>
          </a:bodyPr>
          <a:lstStyle/>
          <a:p>
            <a:pPr algn="just" hangingPunct="0">
              <a:lnSpc>
                <a:spcPct val="150000"/>
              </a:lnSpc>
            </a:pPr>
            <a:r>
              <a:rPr lang="zh-CN" altLang="en-US" sz="2000">
                <a:solidFill>
                  <a:schemeClr val="bg1"/>
                </a:solidFill>
                <a:latin typeface="微软雅黑" panose="020B0503020204020204" pitchFamily="34" charset="-122"/>
                <a:ea typeface="微软雅黑" panose="020B0503020204020204" pitchFamily="34" charset="-122"/>
                <a:cs typeface="汉仪书魂体简" panose="02010600000101010101" charset="-122"/>
                <a:sym typeface="汉仪书宋二简"/>
              </a:rPr>
              <a:t>项目展示</a:t>
            </a:r>
          </a:p>
        </p:txBody>
      </p:sp>
    </p:spTree>
  </p:cSld>
  <p:clrMapOvr>
    <a:masterClrMapping/>
  </p:clrMapOvr>
  <p:transition spd="slow" advClick="0">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椭圆 13"/>
          <p:cNvSpPr/>
          <p:nvPr/>
        </p:nvSpPr>
        <p:spPr>
          <a:xfrm>
            <a:off x="2972736" y="236353"/>
            <a:ext cx="6464562" cy="6464562"/>
          </a:xfrm>
          <a:prstGeom prst="ellipse">
            <a:avLst/>
          </a:prstGeom>
          <a:noFill/>
          <a:ln>
            <a:solidFill>
              <a:srgbClr val="B6D8D4">
                <a:alpha val="73000"/>
              </a:srgb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书宋二简"/>
              <a:ea typeface="汉仪书宋二简"/>
              <a:sym typeface="汉仪书宋二简"/>
            </a:endParaRPr>
          </a:p>
        </p:txBody>
      </p:sp>
      <p:sp>
        <p:nvSpPr>
          <p:cNvPr id="15" name="椭圆 14"/>
          <p:cNvSpPr/>
          <p:nvPr/>
        </p:nvSpPr>
        <p:spPr>
          <a:xfrm>
            <a:off x="3616276" y="879893"/>
            <a:ext cx="5177482" cy="5177482"/>
          </a:xfrm>
          <a:prstGeom prst="ellipse">
            <a:avLst/>
          </a:prstGeom>
          <a:gradFill flip="none" rotWithShape="1">
            <a:gsLst>
              <a:gs pos="0">
                <a:schemeClr val="accent1">
                  <a:lumMod val="0"/>
                  <a:lumOff val="100000"/>
                </a:schemeClr>
              </a:gs>
              <a:gs pos="35000">
                <a:srgbClr val="B6D8D4">
                  <a:alpha val="6000"/>
                </a:srgbClr>
              </a:gs>
              <a:gs pos="100000">
                <a:srgbClr val="B6D8D4">
                  <a:alpha val="58000"/>
                </a:srgbClr>
              </a:gs>
            </a:gsLst>
            <a:path path="circle">
              <a:fillToRect l="50000" t="-80000" r="50000" b="18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书宋二简"/>
              <a:ea typeface="汉仪书宋二简"/>
              <a:sym typeface="汉仪书宋二简"/>
            </a:endParaRPr>
          </a:p>
        </p:txBody>
      </p:sp>
      <p:pic>
        <p:nvPicPr>
          <p:cNvPr id="12" name="图片 11"/>
          <p:cNvPicPr>
            <a:picLocks noChangeAspect="1"/>
          </p:cNvPicPr>
          <p:nvPr/>
        </p:nvPicPr>
        <p:blipFill>
          <a:blip r:embed="rId2">
            <a:extLst>
              <a:ext uri="{BEBA8EAE-BF5A-486C-A8C5-ECC9F3942E4B}">
                <a14:imgProps xmlns:a14="http://schemas.microsoft.com/office/drawing/2010/main">
                  <a14:imgLayer r:embed="rId3">
                    <a14:imgEffect>
                      <a14:colorTemperature colorTemp="11200"/>
                    </a14:imgEffect>
                  </a14:imgLayer>
                </a14:imgProps>
              </a:ext>
              <a:ext uri="{28A0092B-C50C-407E-A947-70E740481C1C}">
                <a14:useLocalDpi xmlns:a14="http://schemas.microsoft.com/office/drawing/2010/main" val="0"/>
              </a:ext>
            </a:extLst>
          </a:blip>
          <a:stretch>
            <a:fillRect/>
          </a:stretch>
        </p:blipFill>
        <p:spPr>
          <a:xfrm rot="878050">
            <a:off x="-733657" y="3083970"/>
            <a:ext cx="7699833" cy="6644925"/>
          </a:xfrm>
          <a:custGeom>
            <a:avLst/>
            <a:gdLst>
              <a:gd name="connsiteX0" fmla="*/ 3190661 w 7699833"/>
              <a:gd name="connsiteY0" fmla="*/ 6644925 h 6644925"/>
              <a:gd name="connsiteX1" fmla="*/ 7699833 w 7699833"/>
              <a:gd name="connsiteY1" fmla="*/ 5467504 h 6644925"/>
              <a:gd name="connsiteX2" fmla="*/ 7699833 w 7699833"/>
              <a:gd name="connsiteY2" fmla="*/ 6644925 h 6644925"/>
              <a:gd name="connsiteX3" fmla="*/ 0 w 7699833"/>
              <a:gd name="connsiteY3" fmla="*/ 0 h 6644925"/>
              <a:gd name="connsiteX4" fmla="*/ 7699833 w 7699833"/>
              <a:gd name="connsiteY4" fmla="*/ 0 h 6644925"/>
              <a:gd name="connsiteX5" fmla="*/ 7699833 w 7699833"/>
              <a:gd name="connsiteY5" fmla="*/ 403412 h 6644925"/>
              <a:gd name="connsiteX6" fmla="*/ 5374869 w 7699833"/>
              <a:gd name="connsiteY6" fmla="*/ 1010500 h 6644925"/>
              <a:gd name="connsiteX7" fmla="*/ 5956777 w 7699833"/>
              <a:gd name="connsiteY7" fmla="*/ 3239033 h 6644925"/>
              <a:gd name="connsiteX8" fmla="*/ 948840 w 7699833"/>
              <a:gd name="connsiteY8" fmla="*/ 4546693 h 6644925"/>
              <a:gd name="connsiteX9" fmla="*/ 0 w 7699833"/>
              <a:gd name="connsiteY9" fmla="*/ 912926 h 6644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99833" h="6644925">
                <a:moveTo>
                  <a:pt x="3190661" y="6644925"/>
                </a:moveTo>
                <a:lnTo>
                  <a:pt x="7699833" y="5467504"/>
                </a:lnTo>
                <a:lnTo>
                  <a:pt x="7699833" y="6644925"/>
                </a:lnTo>
                <a:close/>
                <a:moveTo>
                  <a:pt x="0" y="0"/>
                </a:moveTo>
                <a:lnTo>
                  <a:pt x="7699833" y="0"/>
                </a:lnTo>
                <a:lnTo>
                  <a:pt x="7699833" y="403412"/>
                </a:lnTo>
                <a:lnTo>
                  <a:pt x="5374869" y="1010500"/>
                </a:lnTo>
                <a:lnTo>
                  <a:pt x="5956777" y="3239033"/>
                </a:lnTo>
                <a:lnTo>
                  <a:pt x="948840" y="4546693"/>
                </a:lnTo>
                <a:lnTo>
                  <a:pt x="0" y="912926"/>
                </a:lnTo>
                <a:close/>
              </a:path>
            </a:pathLst>
          </a:custGeom>
        </p:spPr>
      </p:pic>
      <p:pic>
        <p:nvPicPr>
          <p:cNvPr id="13" name="图片 12"/>
          <p:cNvPicPr>
            <a:picLocks noChangeAspect="1"/>
          </p:cNvPicPr>
          <p:nvPr/>
        </p:nvPicPr>
        <p:blipFill>
          <a:blip r:embed="rId2">
            <a:extLst>
              <a:ext uri="{BEBA8EAE-BF5A-486C-A8C5-ECC9F3942E4B}">
                <a14:imgProps xmlns:a14="http://schemas.microsoft.com/office/drawing/2010/main">
                  <a14:imgLayer r:embed="rId3">
                    <a14:imgEffect>
                      <a14:colorTemperature colorTemp="11200"/>
                    </a14:imgEffect>
                  </a14:imgLayer>
                </a14:imgProps>
              </a:ext>
              <a:ext uri="{28A0092B-C50C-407E-A947-70E740481C1C}">
                <a14:useLocalDpi xmlns:a14="http://schemas.microsoft.com/office/drawing/2010/main" val="0"/>
              </a:ext>
            </a:extLst>
          </a:blip>
          <a:stretch>
            <a:fillRect/>
          </a:stretch>
        </p:blipFill>
        <p:spPr>
          <a:xfrm rot="878050" flipH="1" flipV="1">
            <a:off x="5238209" y="-2865831"/>
            <a:ext cx="7699833" cy="6644925"/>
          </a:xfrm>
          <a:custGeom>
            <a:avLst/>
            <a:gdLst>
              <a:gd name="connsiteX0" fmla="*/ 3190661 w 7699833"/>
              <a:gd name="connsiteY0" fmla="*/ 6644925 h 6644925"/>
              <a:gd name="connsiteX1" fmla="*/ 7699833 w 7699833"/>
              <a:gd name="connsiteY1" fmla="*/ 5467504 h 6644925"/>
              <a:gd name="connsiteX2" fmla="*/ 7699833 w 7699833"/>
              <a:gd name="connsiteY2" fmla="*/ 6644925 h 6644925"/>
              <a:gd name="connsiteX3" fmla="*/ 0 w 7699833"/>
              <a:gd name="connsiteY3" fmla="*/ 0 h 6644925"/>
              <a:gd name="connsiteX4" fmla="*/ 7699833 w 7699833"/>
              <a:gd name="connsiteY4" fmla="*/ 0 h 6644925"/>
              <a:gd name="connsiteX5" fmla="*/ 7699833 w 7699833"/>
              <a:gd name="connsiteY5" fmla="*/ 403412 h 6644925"/>
              <a:gd name="connsiteX6" fmla="*/ 5374869 w 7699833"/>
              <a:gd name="connsiteY6" fmla="*/ 1010500 h 6644925"/>
              <a:gd name="connsiteX7" fmla="*/ 5956777 w 7699833"/>
              <a:gd name="connsiteY7" fmla="*/ 3239033 h 6644925"/>
              <a:gd name="connsiteX8" fmla="*/ 948840 w 7699833"/>
              <a:gd name="connsiteY8" fmla="*/ 4546693 h 6644925"/>
              <a:gd name="connsiteX9" fmla="*/ 0 w 7699833"/>
              <a:gd name="connsiteY9" fmla="*/ 912926 h 6644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99833" h="6644925">
                <a:moveTo>
                  <a:pt x="3190661" y="6644925"/>
                </a:moveTo>
                <a:lnTo>
                  <a:pt x="7699833" y="5467504"/>
                </a:lnTo>
                <a:lnTo>
                  <a:pt x="7699833" y="6644925"/>
                </a:lnTo>
                <a:close/>
                <a:moveTo>
                  <a:pt x="0" y="0"/>
                </a:moveTo>
                <a:lnTo>
                  <a:pt x="7699833" y="0"/>
                </a:lnTo>
                <a:lnTo>
                  <a:pt x="7699833" y="403412"/>
                </a:lnTo>
                <a:lnTo>
                  <a:pt x="5374869" y="1010500"/>
                </a:lnTo>
                <a:lnTo>
                  <a:pt x="5956777" y="3239033"/>
                </a:lnTo>
                <a:lnTo>
                  <a:pt x="948840" y="4546693"/>
                </a:lnTo>
                <a:lnTo>
                  <a:pt x="0" y="912926"/>
                </a:lnTo>
                <a:close/>
              </a:path>
            </a:pathLst>
          </a:custGeom>
        </p:spPr>
      </p:pic>
      <p:sp>
        <p:nvSpPr>
          <p:cNvPr id="16" name="椭圆 15"/>
          <p:cNvSpPr/>
          <p:nvPr/>
        </p:nvSpPr>
        <p:spPr>
          <a:xfrm>
            <a:off x="8660807" y="5842726"/>
            <a:ext cx="902853" cy="902853"/>
          </a:xfrm>
          <a:prstGeom prst="ellipse">
            <a:avLst/>
          </a:prstGeom>
          <a:gradFill>
            <a:gsLst>
              <a:gs pos="0">
                <a:srgbClr val="B6D8D4"/>
              </a:gs>
              <a:gs pos="100000">
                <a:srgbClr val="78B7AF"/>
              </a:gs>
            </a:gsLst>
          </a:gradFill>
          <a:ln>
            <a:noFill/>
          </a:ln>
          <a:effectLst>
            <a:softEdge rad="304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书宋二简"/>
              <a:ea typeface="汉仪书宋二简"/>
              <a:sym typeface="汉仪书宋二简"/>
            </a:endParaRPr>
          </a:p>
        </p:txBody>
      </p:sp>
      <p:sp>
        <p:nvSpPr>
          <p:cNvPr id="17" name="椭圆 16"/>
          <p:cNvSpPr/>
          <p:nvPr/>
        </p:nvSpPr>
        <p:spPr>
          <a:xfrm>
            <a:off x="1287345" y="1654479"/>
            <a:ext cx="1016645" cy="1016645"/>
          </a:xfrm>
          <a:prstGeom prst="ellipse">
            <a:avLst/>
          </a:prstGeom>
          <a:gradFill>
            <a:gsLst>
              <a:gs pos="0">
                <a:srgbClr val="B6D8D4"/>
              </a:gs>
              <a:gs pos="100000">
                <a:srgbClr val="78B7AF"/>
              </a:gs>
            </a:gsLst>
          </a:gradFill>
          <a:ln>
            <a:noFill/>
          </a:ln>
          <a:effectLst>
            <a:softEdge rad="304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书宋二简"/>
              <a:ea typeface="汉仪书宋二简"/>
              <a:sym typeface="汉仪书宋二简"/>
            </a:endParaRPr>
          </a:p>
        </p:txBody>
      </p:sp>
      <p:sp>
        <p:nvSpPr>
          <p:cNvPr id="18" name="椭圆 17"/>
          <p:cNvSpPr/>
          <p:nvPr/>
        </p:nvSpPr>
        <p:spPr>
          <a:xfrm>
            <a:off x="10080838" y="1910958"/>
            <a:ext cx="794672" cy="794672"/>
          </a:xfrm>
          <a:prstGeom prst="ellipse">
            <a:avLst/>
          </a:prstGeom>
          <a:gradFill>
            <a:gsLst>
              <a:gs pos="0">
                <a:srgbClr val="B6D8D4"/>
              </a:gs>
              <a:gs pos="100000">
                <a:srgbClr val="78B7AF"/>
              </a:gs>
            </a:gsLst>
          </a:gradFill>
          <a:ln>
            <a:noFill/>
          </a:ln>
          <a:effectLst>
            <a:softEdge rad="304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书宋二简"/>
              <a:ea typeface="汉仪书宋二简"/>
              <a:sym typeface="汉仪书宋二简"/>
            </a:endParaRPr>
          </a:p>
        </p:txBody>
      </p:sp>
      <p:sp>
        <p:nvSpPr>
          <p:cNvPr id="19" name="文本框 18"/>
          <p:cNvSpPr txBox="1"/>
          <p:nvPr/>
        </p:nvSpPr>
        <p:spPr>
          <a:xfrm>
            <a:off x="2774535" y="2791895"/>
            <a:ext cx="6852544" cy="1070358"/>
          </a:xfrm>
          <a:prstGeom prst="rect">
            <a:avLst/>
          </a:prstGeom>
          <a:noFill/>
        </p:spPr>
        <p:txBody>
          <a:bodyPr wrap="square" rtlCol="0">
            <a:spAutoFit/>
          </a:bodyPr>
          <a:lstStyle/>
          <a:p>
            <a:pPr algn="ctr" defTabSz="457200">
              <a:lnSpc>
                <a:spcPct val="150000"/>
              </a:lnSpc>
            </a:pPr>
            <a:r>
              <a:rPr lang="zh-CN" altLang="en-US" sz="4800">
                <a:solidFill>
                  <a:schemeClr val="tx1">
                    <a:lumMod val="75000"/>
                    <a:lumOff val="25000"/>
                  </a:schemeClr>
                </a:solidFill>
                <a:effectLst>
                  <a:outerShdw blurRad="25400" dist="25400" dir="2700000" algn="tl">
                    <a:srgbClr val="000000">
                      <a:alpha val="25000"/>
                    </a:srgbClr>
                  </a:outerShdw>
                </a:effectLst>
                <a:latin typeface="思源宋体 CN Heavy" pitchFamily="18" charset="-122"/>
                <a:ea typeface="思源宋体 CN Heavy" pitchFamily="18" charset="-122"/>
              </a:rPr>
              <a:t>职业技能能力提升</a:t>
            </a:r>
          </a:p>
        </p:txBody>
      </p:sp>
      <p:sp>
        <p:nvSpPr>
          <p:cNvPr id="20" name="文本框 19"/>
          <p:cNvSpPr txBox="1"/>
          <p:nvPr/>
        </p:nvSpPr>
        <p:spPr>
          <a:xfrm>
            <a:off x="3740693" y="2122797"/>
            <a:ext cx="4920228" cy="825803"/>
          </a:xfrm>
          <a:prstGeom prst="rect">
            <a:avLst/>
          </a:prstGeom>
          <a:noFill/>
        </p:spPr>
        <p:txBody>
          <a:bodyPr wrap="square" rtlCol="0">
            <a:spAutoFit/>
          </a:bodyPr>
          <a:lstStyle/>
          <a:p>
            <a:pPr algn="ctr" defTabSz="457200">
              <a:lnSpc>
                <a:spcPct val="150000"/>
              </a:lnSpc>
            </a:pPr>
            <a:r>
              <a:rPr lang="en-US" altLang="zh-CN" sz="3600">
                <a:gradFill>
                  <a:gsLst>
                    <a:gs pos="0">
                      <a:srgbClr val="B6D8D4"/>
                    </a:gs>
                    <a:gs pos="76000">
                      <a:srgbClr val="5AA69D"/>
                    </a:gs>
                  </a:gsLst>
                  <a:lin ang="5400000" scaled="0"/>
                </a:gradFill>
                <a:effectLst>
                  <a:outerShdw blurRad="25400" dist="25400" dir="2700000" algn="tl">
                    <a:srgbClr val="000000">
                      <a:alpha val="25000"/>
                    </a:srgbClr>
                  </a:outerShdw>
                </a:effectLst>
                <a:latin typeface="思源宋体 CN Heavy" pitchFamily="18" charset="-122"/>
                <a:ea typeface="思源宋体 CN Heavy" pitchFamily="18" charset="-122"/>
              </a:rPr>
              <a:t>PART 03</a:t>
            </a:r>
          </a:p>
        </p:txBody>
      </p:sp>
      <p:sp>
        <p:nvSpPr>
          <p:cNvPr id="21" name="文本框 20"/>
          <p:cNvSpPr txBox="1"/>
          <p:nvPr/>
        </p:nvSpPr>
        <p:spPr>
          <a:xfrm>
            <a:off x="3999486" y="3929677"/>
            <a:ext cx="4402642" cy="646331"/>
          </a:xfrm>
          <a:prstGeom prst="rect">
            <a:avLst/>
          </a:prstGeom>
          <a:noFill/>
        </p:spPr>
        <p:txBody>
          <a:bodyPr wrap="square" rtlCol="0">
            <a:spAutoFit/>
          </a:bodyPr>
          <a:lstStyle/>
          <a:p>
            <a:pPr algn="ctr" defTabSz="457200">
              <a:lnSpc>
                <a:spcPct val="150000"/>
              </a:lnSpc>
            </a:pPr>
            <a:r>
              <a:rPr lang="en-US" altLang="zh-CN" sz="800">
                <a:solidFill>
                  <a:schemeClr val="tx1">
                    <a:lumMod val="50000"/>
                    <a:lumOff val="50000"/>
                  </a:schemeClr>
                </a:solidFill>
                <a:latin typeface="微软雅黑" panose="020B0503020204020204" pitchFamily="34" charset="-122"/>
                <a:ea typeface="微软雅黑" panose="020B0503020204020204" pitchFamily="34" charset="-122"/>
                <a:sym typeface="方正公文黑体" panose="02000500000000000000" charset="-122"/>
              </a:rPr>
              <a:t>Combining with the actual situation, this paper expounds  reasons </a:t>
            </a:r>
          </a:p>
          <a:p>
            <a:pPr algn="ctr" defTabSz="457200">
              <a:lnSpc>
                <a:spcPct val="150000"/>
              </a:lnSpc>
            </a:pPr>
            <a:r>
              <a:rPr lang="en-US" altLang="zh-CN" sz="800">
                <a:solidFill>
                  <a:schemeClr val="tx1">
                    <a:lumMod val="50000"/>
                    <a:lumOff val="50000"/>
                  </a:schemeClr>
                </a:solidFill>
                <a:latin typeface="微软雅黑" panose="020B0503020204020204" pitchFamily="34" charset="-122"/>
                <a:ea typeface="微软雅黑" panose="020B0503020204020204" pitchFamily="34" charset="-122"/>
                <a:sym typeface="方正公文黑体" panose="02000500000000000000" charset="-122"/>
              </a:rPr>
              <a:t>combining with the actual situation, it expounds the reasons for applying for this project combining with the actual situation</a:t>
            </a:r>
          </a:p>
        </p:txBody>
      </p:sp>
      <p:cxnSp>
        <p:nvCxnSpPr>
          <p:cNvPr id="23" name="直接连接符 22"/>
          <p:cNvCxnSpPr/>
          <p:nvPr/>
        </p:nvCxnSpPr>
        <p:spPr>
          <a:xfrm>
            <a:off x="6036237" y="4796283"/>
            <a:ext cx="329140" cy="0"/>
          </a:xfrm>
          <a:prstGeom prst="line">
            <a:avLst/>
          </a:prstGeom>
          <a:ln w="57150">
            <a:solidFill>
              <a:srgbClr val="5AA69D"/>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2" dur="50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right)">
                                      <p:cBhvr>
                                        <p:cTn id="7" dur="500"/>
                                        <p:tgtEl>
                                          <p:spTgt spid="13"/>
                                        </p:tgtEl>
                                      </p:cBhvr>
                                    </p:animEffect>
                                  </p:childTnLst>
                                </p:cTn>
                              </p:par>
                              <p:par>
                                <p:cTn id="8" presetID="22" presetClass="entr" presetSubtype="8" dur="50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wipe(left)">
                                      <p:cBhvr>
                                        <p:cTn id="10" dur="500"/>
                                        <p:tgtEl>
                                          <p:spTgt spid="12"/>
                                        </p:tgtEl>
                                      </p:cBhvr>
                                    </p:animEffect>
                                  </p:childTnLst>
                                </p:cTn>
                              </p:par>
                              <p:par>
                                <p:cTn id="11" presetID="53" presetClass="entr" presetSubtype="0" dur="50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ppt_w</p:attrName>
                                        </p:attrNameLst>
                                      </p:cBhvr>
                                      <p:tavLst>
                                        <p:tav tm="0">
                                          <p:val>
                                            <p:fltVal val="0"/>
                                          </p:val>
                                        </p:tav>
                                        <p:tav tm="100000">
                                          <p:val>
                                            <p:strVal val="#ppt_w"/>
                                          </p:val>
                                        </p:tav>
                                      </p:tavLst>
                                    </p:anim>
                                    <p:anim calcmode="lin" valueType="num">
                                      <p:cBhvr>
                                        <p:cTn id="14" dur="500" fill="hold"/>
                                        <p:tgtEl>
                                          <p:spTgt spid="15"/>
                                        </p:tgtEl>
                                        <p:attrNameLst>
                                          <p:attrName>ppt_h</p:attrName>
                                        </p:attrNameLst>
                                      </p:cBhvr>
                                      <p:tavLst>
                                        <p:tav tm="0">
                                          <p:val>
                                            <p:fltVal val="0"/>
                                          </p:val>
                                        </p:tav>
                                        <p:tav tm="100000">
                                          <p:val>
                                            <p:strVal val="#ppt_h"/>
                                          </p:val>
                                        </p:tav>
                                      </p:tavLst>
                                    </p:anim>
                                    <p:animEffect transition="in" filter="fade">
                                      <p:cBhvr>
                                        <p:cTn id="15" dur="500"/>
                                        <p:tgtEl>
                                          <p:spTgt spid="15"/>
                                        </p:tgtEl>
                                      </p:cBhvr>
                                    </p:animEffect>
                                  </p:childTnLst>
                                </p:cTn>
                              </p:par>
                              <p:par>
                                <p:cTn id="16" presetID="53" presetClass="entr" presetSubtype="0" dur="500" fill="hold" grpId="0" nodeType="withEffect">
                                  <p:stCondLst>
                                    <p:cond delay="0"/>
                                  </p:stCondLst>
                                  <p:childTnLst>
                                    <p:set>
                                      <p:cBhvr>
                                        <p:cTn id="17" dur="1" fill="hold">
                                          <p:stCondLst>
                                            <p:cond delay="0"/>
                                          </p:stCondLst>
                                        </p:cTn>
                                        <p:tgtEl>
                                          <p:spTgt spid="14"/>
                                        </p:tgtEl>
                                        <p:attrNameLst>
                                          <p:attrName>style.visibility</p:attrName>
                                        </p:attrNameLst>
                                      </p:cBhvr>
                                      <p:to>
                                        <p:strVal val="visible"/>
                                      </p:to>
                                    </p:set>
                                    <p:anim calcmode="lin" valueType="num">
                                      <p:cBhvr>
                                        <p:cTn id="18" dur="500" fill="hold"/>
                                        <p:tgtEl>
                                          <p:spTgt spid="14"/>
                                        </p:tgtEl>
                                        <p:attrNameLst>
                                          <p:attrName>ppt_w</p:attrName>
                                        </p:attrNameLst>
                                      </p:cBhvr>
                                      <p:tavLst>
                                        <p:tav tm="0">
                                          <p:val>
                                            <p:fltVal val="0"/>
                                          </p:val>
                                        </p:tav>
                                        <p:tav tm="100000">
                                          <p:val>
                                            <p:strVal val="#ppt_w"/>
                                          </p:val>
                                        </p:tav>
                                      </p:tavLst>
                                    </p:anim>
                                    <p:anim calcmode="lin" valueType="num">
                                      <p:cBhvr>
                                        <p:cTn id="19" dur="500" fill="hold"/>
                                        <p:tgtEl>
                                          <p:spTgt spid="14"/>
                                        </p:tgtEl>
                                        <p:attrNameLst>
                                          <p:attrName>ppt_h</p:attrName>
                                        </p:attrNameLst>
                                      </p:cBhvr>
                                      <p:tavLst>
                                        <p:tav tm="0">
                                          <p:val>
                                            <p:fltVal val="0"/>
                                          </p:val>
                                        </p:tav>
                                        <p:tav tm="100000">
                                          <p:val>
                                            <p:strVal val="#ppt_h"/>
                                          </p:val>
                                        </p:tav>
                                      </p:tavLst>
                                    </p:anim>
                                    <p:animEffect transition="in" filter="fade">
                                      <p:cBhvr>
                                        <p:cTn id="20" dur="500"/>
                                        <p:tgtEl>
                                          <p:spTgt spid="14"/>
                                        </p:tgtEl>
                                      </p:cBhvr>
                                    </p:animEffect>
                                  </p:childTnLst>
                                </p:cTn>
                              </p:par>
                              <p:par>
                                <p:cTn id="21" presetID="10" presetClass="entr" presetSubtype="0" dur="375"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375"/>
                                        <p:tgtEl>
                                          <p:spTgt spid="16"/>
                                        </p:tgtEl>
                                      </p:cBhvr>
                                    </p:animEffect>
                                  </p:childTnLst>
                                </p:cTn>
                              </p:par>
                              <p:par>
                                <p:cTn id="24" presetID="0" presetClass="path" presetSubtype="0" dur="1000" decel="46000" fill="hold" grpId="1" nodeType="withEffect">
                                  <p:stCondLst>
                                    <p:cond delay="0"/>
                                  </p:stCondLst>
                                  <p:childTnLst>
                                    <p:animMotion origin="layout" path="M -0.00029 -0.00066 C -0.04593 0.00992 -0.0732 0.02977 -0.09738 0.04013 C -0.12119 0.04983 -0.17529 0.08181 -0.25937 0.14994" pathEditMode="relative" rAng="0" ptsTypes="AAA">
                                      <p:cBhvr>
                                        <p:cTn id="25" dur="1000" spd="-100000" fill="hold"/>
                                        <p:tgtEl>
                                          <p:spTgt spid="16"/>
                                        </p:tgtEl>
                                        <p:attrNameLst>
                                          <p:attrName>ppt_x</p:attrName>
                                          <p:attrName>ppt_y</p:attrName>
                                        </p:attrNameLst>
                                      </p:cBhvr>
                                      <p:rCtr x="-12950" y="7519"/>
                                    </p:animMotion>
                                  </p:childTnLst>
                                </p:cTn>
                              </p:par>
                              <p:par>
                                <p:cTn id="26" presetID="6" presetClass="emph" presetSubtype="0" dur="7" fill="hold" grpId="2" nodeType="withEffect">
                                  <p:stCondLst>
                                    <p:cond delay="0"/>
                                  </p:stCondLst>
                                  <p:childTnLst>
                                    <p:animScale>
                                      <p:cBhvr>
                                        <p:cTn id="27" dur="7" fill="hold"/>
                                        <p:tgtEl>
                                          <p:spTgt spid="16"/>
                                        </p:tgtEl>
                                      </p:cBhvr>
                                      <p:by x="500000" y="500000"/>
                                    </p:animScale>
                                  </p:childTnLst>
                                </p:cTn>
                              </p:par>
                              <p:par>
                                <p:cTn id="28" presetID="6" presetClass="emph" presetSubtype="0" dur="1000" decel="100000" fill="hold" grpId="3" nodeType="withEffect">
                                  <p:stCondLst>
                                    <p:cond delay="0"/>
                                  </p:stCondLst>
                                  <p:childTnLst>
                                    <p:animScale>
                                      <p:cBhvr>
                                        <p:cTn id="29" dur="1000" fill="hold"/>
                                        <p:tgtEl>
                                          <p:spTgt spid="16"/>
                                        </p:tgtEl>
                                      </p:cBhvr>
                                      <p:by x="20000" y="20000"/>
                                    </p:animScale>
                                  </p:childTnLst>
                                </p:cTn>
                              </p:par>
                              <p:par>
                                <p:cTn id="30" presetID="10" presetClass="entr" presetSubtype="0" dur="375" fill="hold" grpId="0" nodeType="with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fade">
                                      <p:cBhvr>
                                        <p:cTn id="32" dur="375"/>
                                        <p:tgtEl>
                                          <p:spTgt spid="17"/>
                                        </p:tgtEl>
                                      </p:cBhvr>
                                    </p:animEffect>
                                  </p:childTnLst>
                                </p:cTn>
                              </p:par>
                              <p:par>
                                <p:cTn id="33" presetID="0" presetClass="path" presetSubtype="0" dur="1000" decel="46000" fill="hold" grpId="1" nodeType="withEffect">
                                  <p:stCondLst>
                                    <p:cond delay="0"/>
                                  </p:stCondLst>
                                  <p:childTnLst>
                                    <p:animMotion origin="layout" path="M -0.00029 -0.00066 C -0.04593 0.00992 -0.0732 0.02977 -0.09738 0.04013 C -0.12119 0.04983 -0.17529 0.08181 -0.25937 0.14994" pathEditMode="relative" rAng="0" ptsTypes="AAA">
                                      <p:cBhvr>
                                        <p:cTn id="34" dur="1000" spd="-100000" fill="hold"/>
                                        <p:tgtEl>
                                          <p:spTgt spid="17"/>
                                        </p:tgtEl>
                                        <p:attrNameLst>
                                          <p:attrName>ppt_x</p:attrName>
                                          <p:attrName>ppt_y</p:attrName>
                                        </p:attrNameLst>
                                      </p:cBhvr>
                                      <p:rCtr x="-12950" y="7519"/>
                                    </p:animMotion>
                                  </p:childTnLst>
                                </p:cTn>
                              </p:par>
                              <p:par>
                                <p:cTn id="35" presetID="6" presetClass="emph" presetSubtype="0" dur="7" fill="hold" grpId="2" nodeType="withEffect">
                                  <p:stCondLst>
                                    <p:cond delay="0"/>
                                  </p:stCondLst>
                                  <p:childTnLst>
                                    <p:animScale>
                                      <p:cBhvr>
                                        <p:cTn id="36" dur="7" fill="hold"/>
                                        <p:tgtEl>
                                          <p:spTgt spid="17"/>
                                        </p:tgtEl>
                                      </p:cBhvr>
                                      <p:by x="500000" y="500000"/>
                                    </p:animScale>
                                  </p:childTnLst>
                                </p:cTn>
                              </p:par>
                              <p:par>
                                <p:cTn id="37" presetID="6" presetClass="emph" presetSubtype="0" dur="1000" decel="100000" fill="hold" grpId="3" nodeType="withEffect">
                                  <p:stCondLst>
                                    <p:cond delay="0"/>
                                  </p:stCondLst>
                                  <p:childTnLst>
                                    <p:animScale>
                                      <p:cBhvr>
                                        <p:cTn id="38" dur="1000" fill="hold"/>
                                        <p:tgtEl>
                                          <p:spTgt spid="17"/>
                                        </p:tgtEl>
                                      </p:cBhvr>
                                      <p:by x="20000" y="20000"/>
                                    </p:animScale>
                                  </p:childTnLst>
                                </p:cTn>
                              </p:par>
                              <p:par>
                                <p:cTn id="39" presetID="10" presetClass="entr" presetSubtype="0" dur="375" fill="hold" grpId="0" nodeType="withEffect">
                                  <p:stCondLst>
                                    <p:cond delay="0"/>
                                  </p:stCondLst>
                                  <p:childTnLst>
                                    <p:set>
                                      <p:cBhvr>
                                        <p:cTn id="40" dur="1" fill="hold">
                                          <p:stCondLst>
                                            <p:cond delay="0"/>
                                          </p:stCondLst>
                                        </p:cTn>
                                        <p:tgtEl>
                                          <p:spTgt spid="18"/>
                                        </p:tgtEl>
                                        <p:attrNameLst>
                                          <p:attrName>style.visibility</p:attrName>
                                        </p:attrNameLst>
                                      </p:cBhvr>
                                      <p:to>
                                        <p:strVal val="visible"/>
                                      </p:to>
                                    </p:set>
                                    <p:animEffect transition="in" filter="fade">
                                      <p:cBhvr>
                                        <p:cTn id="41" dur="375"/>
                                        <p:tgtEl>
                                          <p:spTgt spid="18"/>
                                        </p:tgtEl>
                                      </p:cBhvr>
                                    </p:animEffect>
                                  </p:childTnLst>
                                </p:cTn>
                              </p:par>
                              <p:par>
                                <p:cTn id="42" presetID="0" presetClass="path" presetSubtype="0" dur="1000" decel="46000" fill="hold" grpId="1" nodeType="withEffect">
                                  <p:stCondLst>
                                    <p:cond delay="0"/>
                                  </p:stCondLst>
                                  <p:childTnLst>
                                    <p:animMotion origin="layout" path="M -0.00029 -0.00066 C -0.04593 0.00992 -0.0732 0.02977 -0.09738 0.04013 C -0.12119 0.04983 -0.17529 0.08181 -0.25937 0.14994" pathEditMode="relative" rAng="0" ptsTypes="AAA">
                                      <p:cBhvr>
                                        <p:cTn id="43" dur="1000" spd="-100000" fill="hold"/>
                                        <p:tgtEl>
                                          <p:spTgt spid="18"/>
                                        </p:tgtEl>
                                        <p:attrNameLst>
                                          <p:attrName>ppt_x</p:attrName>
                                          <p:attrName>ppt_y</p:attrName>
                                        </p:attrNameLst>
                                      </p:cBhvr>
                                      <p:rCtr x="-12950" y="7519"/>
                                    </p:animMotion>
                                  </p:childTnLst>
                                </p:cTn>
                              </p:par>
                              <p:par>
                                <p:cTn id="44" presetID="6" presetClass="emph" presetSubtype="0" dur="7" fill="hold" grpId="2" nodeType="withEffect">
                                  <p:stCondLst>
                                    <p:cond delay="0"/>
                                  </p:stCondLst>
                                  <p:childTnLst>
                                    <p:animScale>
                                      <p:cBhvr>
                                        <p:cTn id="45" dur="7" fill="hold"/>
                                        <p:tgtEl>
                                          <p:spTgt spid="18"/>
                                        </p:tgtEl>
                                      </p:cBhvr>
                                      <p:by x="500000" y="500000"/>
                                    </p:animScale>
                                  </p:childTnLst>
                                </p:cTn>
                              </p:par>
                              <p:par>
                                <p:cTn id="46" presetID="6" presetClass="emph" presetSubtype="0" dur="1000" decel="100000" fill="hold" grpId="3" nodeType="withEffect">
                                  <p:stCondLst>
                                    <p:cond delay="0"/>
                                  </p:stCondLst>
                                  <p:childTnLst>
                                    <p:animScale>
                                      <p:cBhvr>
                                        <p:cTn id="47" dur="1000" fill="hold"/>
                                        <p:tgtEl>
                                          <p:spTgt spid="18"/>
                                        </p:tgtEl>
                                      </p:cBhvr>
                                      <p:by x="20000" y="20000"/>
                                    </p:animScale>
                                  </p:childTnLst>
                                </p:cTn>
                              </p:par>
                              <p:par>
                                <p:cTn id="48" presetID="42" presetClass="entr" presetSubtype="0" dur="500" fill="hold" grpId="0" nodeType="withEffect">
                                  <p:stCondLst>
                                    <p:cond delay="500"/>
                                  </p:stCondLst>
                                  <p:childTnLst>
                                    <p:set>
                                      <p:cBhvr>
                                        <p:cTn id="49" dur="1" fill="hold">
                                          <p:stCondLst>
                                            <p:cond delay="0"/>
                                          </p:stCondLst>
                                        </p:cTn>
                                        <p:tgtEl>
                                          <p:spTgt spid="20"/>
                                        </p:tgtEl>
                                        <p:attrNameLst>
                                          <p:attrName>style.visibility</p:attrName>
                                        </p:attrNameLst>
                                      </p:cBhvr>
                                      <p:to>
                                        <p:strVal val="visible"/>
                                      </p:to>
                                    </p:set>
                                    <p:animEffect transition="in" filter="fade">
                                      <p:cBhvr>
                                        <p:cTn id="50" dur="500"/>
                                        <p:tgtEl>
                                          <p:spTgt spid="20"/>
                                        </p:tgtEl>
                                      </p:cBhvr>
                                    </p:animEffect>
                                    <p:anim calcmode="lin" valueType="num">
                                      <p:cBhvr>
                                        <p:cTn id="51" dur="500" fill="hold"/>
                                        <p:tgtEl>
                                          <p:spTgt spid="20"/>
                                        </p:tgtEl>
                                        <p:attrNameLst>
                                          <p:attrName>ppt_x</p:attrName>
                                        </p:attrNameLst>
                                      </p:cBhvr>
                                      <p:tavLst>
                                        <p:tav tm="0">
                                          <p:val>
                                            <p:strVal val="#ppt_x"/>
                                          </p:val>
                                        </p:tav>
                                        <p:tav tm="100000">
                                          <p:val>
                                            <p:strVal val="#ppt_x"/>
                                          </p:val>
                                        </p:tav>
                                      </p:tavLst>
                                    </p:anim>
                                    <p:anim calcmode="lin" valueType="num">
                                      <p:cBhvr>
                                        <p:cTn id="52" dur="500" fill="hold"/>
                                        <p:tgtEl>
                                          <p:spTgt spid="20"/>
                                        </p:tgtEl>
                                        <p:attrNameLst>
                                          <p:attrName>ppt_y</p:attrName>
                                        </p:attrNameLst>
                                      </p:cBhvr>
                                      <p:tavLst>
                                        <p:tav tm="0">
                                          <p:val>
                                            <p:strVal val="#ppt_y+.1"/>
                                          </p:val>
                                        </p:tav>
                                        <p:tav tm="100000">
                                          <p:val>
                                            <p:strVal val="#ppt_y"/>
                                          </p:val>
                                        </p:tav>
                                      </p:tavLst>
                                    </p:anim>
                                  </p:childTnLst>
                                </p:cTn>
                              </p:par>
                            </p:childTnLst>
                          </p:cTn>
                        </p:par>
                        <p:par>
                          <p:cTn id="53" fill="hold" nodeType="afterGroup">
                            <p:stCondLst>
                              <p:cond delay="10146"/>
                            </p:stCondLst>
                            <p:childTnLst>
                              <p:par>
                                <p:cTn id="54" presetID="53" presetClass="entr" presetSubtype="0" dur="500" fill="hold" grpId="0" nodeType="afterEffect">
                                  <p:stCondLst>
                                    <p:cond delay="0"/>
                                  </p:stCondLst>
                                  <p:childTnLst>
                                    <p:set>
                                      <p:cBhvr>
                                        <p:cTn id="55" dur="1" fill="hold">
                                          <p:stCondLst>
                                            <p:cond delay="0"/>
                                          </p:stCondLst>
                                        </p:cTn>
                                        <p:tgtEl>
                                          <p:spTgt spid="19"/>
                                        </p:tgtEl>
                                        <p:attrNameLst>
                                          <p:attrName>style.visibility</p:attrName>
                                        </p:attrNameLst>
                                      </p:cBhvr>
                                      <p:to>
                                        <p:strVal val="visible"/>
                                      </p:to>
                                    </p:set>
                                    <p:anim calcmode="lin" valueType="num">
                                      <p:cBhvr>
                                        <p:cTn id="56" dur="500" fill="hold"/>
                                        <p:tgtEl>
                                          <p:spTgt spid="19"/>
                                        </p:tgtEl>
                                        <p:attrNameLst>
                                          <p:attrName>ppt_w</p:attrName>
                                        </p:attrNameLst>
                                      </p:cBhvr>
                                      <p:tavLst>
                                        <p:tav tm="0">
                                          <p:val>
                                            <p:fltVal val="0"/>
                                          </p:val>
                                        </p:tav>
                                        <p:tav tm="100000">
                                          <p:val>
                                            <p:strVal val="#ppt_w"/>
                                          </p:val>
                                        </p:tav>
                                      </p:tavLst>
                                    </p:anim>
                                    <p:anim calcmode="lin" valueType="num">
                                      <p:cBhvr>
                                        <p:cTn id="57" dur="500" fill="hold"/>
                                        <p:tgtEl>
                                          <p:spTgt spid="19"/>
                                        </p:tgtEl>
                                        <p:attrNameLst>
                                          <p:attrName>ppt_h</p:attrName>
                                        </p:attrNameLst>
                                      </p:cBhvr>
                                      <p:tavLst>
                                        <p:tav tm="0">
                                          <p:val>
                                            <p:fltVal val="0"/>
                                          </p:val>
                                        </p:tav>
                                        <p:tav tm="100000">
                                          <p:val>
                                            <p:strVal val="#ppt_h"/>
                                          </p:val>
                                        </p:tav>
                                      </p:tavLst>
                                    </p:anim>
                                    <p:animEffect transition="in" filter="fade">
                                      <p:cBhvr>
                                        <p:cTn id="58" dur="500"/>
                                        <p:tgtEl>
                                          <p:spTgt spid="19"/>
                                        </p:tgtEl>
                                      </p:cBhvr>
                                    </p:animEffect>
                                  </p:childTnLst>
                                </p:cTn>
                              </p:par>
                            </p:childTnLst>
                          </p:cTn>
                        </p:par>
                        <p:par>
                          <p:cTn id="59" fill="hold" nodeType="afterGroup">
                            <p:stCondLst>
                              <p:cond delay="10646"/>
                            </p:stCondLst>
                            <p:childTnLst>
                              <p:par>
                                <p:cTn id="60" presetID="42" presetClass="entr" presetSubtype="0" dur="1000" fill="hold" grpId="0" nodeType="afterEffect">
                                  <p:stCondLst>
                                    <p:cond delay="0"/>
                                  </p:stCondLst>
                                  <p:childTnLst>
                                    <p:set>
                                      <p:cBhvr>
                                        <p:cTn id="61" dur="1" fill="hold">
                                          <p:stCondLst>
                                            <p:cond delay="0"/>
                                          </p:stCondLst>
                                        </p:cTn>
                                        <p:tgtEl>
                                          <p:spTgt spid="21"/>
                                        </p:tgtEl>
                                        <p:attrNameLst>
                                          <p:attrName>style.visibility</p:attrName>
                                        </p:attrNameLst>
                                      </p:cBhvr>
                                      <p:to>
                                        <p:strVal val="visible"/>
                                      </p:to>
                                    </p:set>
                                    <p:animEffect transition="in" filter="fade">
                                      <p:cBhvr>
                                        <p:cTn id="62" dur="1000"/>
                                        <p:tgtEl>
                                          <p:spTgt spid="21"/>
                                        </p:tgtEl>
                                      </p:cBhvr>
                                    </p:animEffect>
                                    <p:anim calcmode="lin" valueType="num">
                                      <p:cBhvr>
                                        <p:cTn id="63" dur="1000" fill="hold"/>
                                        <p:tgtEl>
                                          <p:spTgt spid="21"/>
                                        </p:tgtEl>
                                        <p:attrNameLst>
                                          <p:attrName>ppt_x</p:attrName>
                                        </p:attrNameLst>
                                      </p:cBhvr>
                                      <p:tavLst>
                                        <p:tav tm="0">
                                          <p:val>
                                            <p:strVal val="#ppt_x"/>
                                          </p:val>
                                        </p:tav>
                                        <p:tav tm="100000">
                                          <p:val>
                                            <p:strVal val="#ppt_x"/>
                                          </p:val>
                                        </p:tav>
                                      </p:tavLst>
                                    </p:anim>
                                    <p:anim calcmode="lin" valueType="num">
                                      <p:cBhvr>
                                        <p:cTn id="64" dur="1000" fill="hold"/>
                                        <p:tgtEl>
                                          <p:spTgt spid="21"/>
                                        </p:tgtEl>
                                        <p:attrNameLst>
                                          <p:attrName>ppt_y</p:attrName>
                                        </p:attrNameLst>
                                      </p:cBhvr>
                                      <p:tavLst>
                                        <p:tav tm="0">
                                          <p:val>
                                            <p:strVal val="#ppt_y+.1"/>
                                          </p:val>
                                        </p:tav>
                                        <p:tav tm="100000">
                                          <p:val>
                                            <p:strVal val="#ppt_y"/>
                                          </p:val>
                                        </p:tav>
                                      </p:tavLst>
                                    </p:anim>
                                  </p:childTnLst>
                                </p:cTn>
                              </p:par>
                              <p:par>
                                <p:cTn id="65" presetID="42" presetClass="entr" presetSubtype="0" dur="1000" fill="hold" nodeType="withEffect">
                                  <p:stCondLst>
                                    <p:cond delay="500"/>
                                  </p:stCondLst>
                                  <p:childTnLst>
                                    <p:set>
                                      <p:cBhvr>
                                        <p:cTn id="66" dur="1" fill="hold">
                                          <p:stCondLst>
                                            <p:cond delay="0"/>
                                          </p:stCondLst>
                                        </p:cTn>
                                        <p:tgtEl>
                                          <p:spTgt spid="23"/>
                                        </p:tgtEl>
                                        <p:attrNameLst>
                                          <p:attrName>style.visibility</p:attrName>
                                        </p:attrNameLst>
                                      </p:cBhvr>
                                      <p:to>
                                        <p:strVal val="visible"/>
                                      </p:to>
                                    </p:set>
                                    <p:animEffect transition="in" filter="fade">
                                      <p:cBhvr>
                                        <p:cTn id="67" dur="1000"/>
                                        <p:tgtEl>
                                          <p:spTgt spid="23"/>
                                        </p:tgtEl>
                                      </p:cBhvr>
                                    </p:animEffect>
                                    <p:anim calcmode="lin" valueType="num">
                                      <p:cBhvr>
                                        <p:cTn id="68" dur="1000" fill="hold"/>
                                        <p:tgtEl>
                                          <p:spTgt spid="23"/>
                                        </p:tgtEl>
                                        <p:attrNameLst>
                                          <p:attrName>ppt_x</p:attrName>
                                        </p:attrNameLst>
                                      </p:cBhvr>
                                      <p:tavLst>
                                        <p:tav tm="0">
                                          <p:val>
                                            <p:strVal val="#ppt_x"/>
                                          </p:val>
                                        </p:tav>
                                        <p:tav tm="100000">
                                          <p:val>
                                            <p:strVal val="#ppt_x"/>
                                          </p:val>
                                        </p:tav>
                                      </p:tavLst>
                                    </p:anim>
                                    <p:anim calcmode="lin" valueType="num">
                                      <p:cBhvr>
                                        <p:cTn id="69"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P spid="16" grpId="1" animBg="1"/>
      <p:bldP spid="16" grpId="2" animBg="1"/>
      <p:bldP spid="16" grpId="3" animBg="1"/>
      <p:bldP spid="17" grpId="0" animBg="1"/>
      <p:bldP spid="17" grpId="1" animBg="1"/>
      <p:bldP spid="17" grpId="2" animBg="1"/>
      <p:bldP spid="17" grpId="3" animBg="1"/>
      <p:bldP spid="18" grpId="0" animBg="1"/>
      <p:bldP spid="18" grpId="1" animBg="1"/>
      <p:bldP spid="18" grpId="2" animBg="1"/>
      <p:bldP spid="18" grpId="3" animBg="1"/>
      <p:bldP spid="19" grpId="0"/>
      <p:bldP spid="20" grpId="0"/>
      <p:bldP spid="21"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141803" y="446099"/>
            <a:ext cx="5929828" cy="785143"/>
            <a:chOff x="1501143" y="438128"/>
            <a:chExt cx="5929828" cy="785143"/>
          </a:xfrm>
        </p:grpSpPr>
        <p:sp>
          <p:nvSpPr>
            <p:cNvPr id="6" name="文本框 5"/>
            <p:cNvSpPr txBox="1"/>
            <p:nvPr/>
          </p:nvSpPr>
          <p:spPr>
            <a:xfrm>
              <a:off x="1501143" y="438128"/>
              <a:ext cx="5929828" cy="523220"/>
            </a:xfrm>
            <a:prstGeom prst="rect">
              <a:avLst/>
            </a:prstGeom>
            <a:noFill/>
          </p:spPr>
          <p:txBody>
            <a:bodyPr wrap="none" rtlCol="0">
              <a:spAutoFit/>
              <a:scene3d>
                <a:camera prst="orthographicFront"/>
                <a:lightRig rig="threePt" dir="t"/>
              </a:scene3d>
              <a:sp3d contourW="12700"/>
            </a:bodyPr>
            <a:lstStyle>
              <a:defPPr>
                <a:defRPr lang="zh-CN"/>
              </a:defPPr>
              <a:lvl1pPr lvl="0" algn="ctr">
                <a:defRPr sz="2800">
                  <a:solidFill>
                    <a:schemeClr val="tx1">
                      <a:lumMod val="85000"/>
                      <a:lumOff val="15000"/>
                    </a:schemeClr>
                  </a:solidFill>
                  <a:latin typeface="汉仪大宋简" panose="02010609000101010101" pitchFamily="49" charset="-122"/>
                  <a:ea typeface="汉仪大宋简" panose="02010609000101010101" pitchFamily="49" charset="-122"/>
                </a:defRPr>
              </a:lvl1pPr>
            </a:lstStyle>
            <a:p>
              <a:r>
                <a:rPr lang="zh-CN" altLang="en-US">
                  <a:latin typeface="思源宋体 CN Heavy" pitchFamily="18" charset="-122"/>
                  <a:ea typeface="思源宋体 CN Heavy" pitchFamily="18" charset="-122"/>
                  <a:sym typeface="方正公文黑体" panose="02000500000000000000" charset="-122"/>
                </a:rPr>
                <a:t>转正期间个人职业技能和能力的提升</a:t>
              </a:r>
            </a:p>
          </p:txBody>
        </p:sp>
        <p:sp>
          <p:nvSpPr>
            <p:cNvPr id="7" name="文本框 6"/>
            <p:cNvSpPr txBox="1"/>
            <p:nvPr/>
          </p:nvSpPr>
          <p:spPr>
            <a:xfrm>
              <a:off x="1679798" y="977050"/>
              <a:ext cx="5572519" cy="246221"/>
            </a:xfrm>
            <a:prstGeom prst="rect">
              <a:avLst/>
            </a:prstGeom>
            <a:noFill/>
          </p:spPr>
          <p:txBody>
            <a:bodyPr wrap="square" rtlCol="0">
              <a:spAutoFit/>
              <a:scene3d>
                <a:camera prst="orthographicFront"/>
                <a:lightRig rig="threePt" dir="t"/>
              </a:scene3d>
              <a:sp3d contourW="12700"/>
            </a:bodyPr>
            <a:lstStyle/>
            <a:p>
              <a:pPr lvl="0" algn="ctr">
                <a:defRPr/>
              </a:pPr>
              <a:r>
                <a:rPr lang="en-US" altLang="zh-CN" sz="1000">
                  <a:solidFill>
                    <a:schemeClr val="bg1">
                      <a:lumMod val="50000"/>
                    </a:schemeClr>
                  </a:solidFill>
                  <a:latin typeface="微软雅黑" panose="020B0503020204020204" pitchFamily="34" charset="-122"/>
                  <a:ea typeface="微软雅黑" panose="020B0503020204020204" pitchFamily="34" charset="-122"/>
                  <a:sym typeface="方正公文黑体" panose="02000500000000000000" charset="-122"/>
                </a:rPr>
                <a:t>Financial industry investment return analysis marketing report</a:t>
              </a:r>
              <a:endParaRPr lang="zh-CN" altLang="en-US" sz="1000">
                <a:solidFill>
                  <a:schemeClr val="bg1">
                    <a:lumMod val="50000"/>
                  </a:schemeClr>
                </a:solidFill>
                <a:latin typeface="微软雅黑" panose="020B0503020204020204" pitchFamily="34" charset="-122"/>
                <a:ea typeface="微软雅黑" panose="020B0503020204020204" pitchFamily="34" charset="-122"/>
                <a:sym typeface="方正公文黑体" panose="02000500000000000000" charset="-122"/>
              </a:endParaRPr>
            </a:p>
          </p:txBody>
        </p:sp>
      </p:grpSp>
      <p:grpSp>
        <p:nvGrpSpPr>
          <p:cNvPr id="5" name="PPT世界-5"/>
          <p:cNvGrpSpPr/>
          <p:nvPr/>
        </p:nvGrpSpPr>
        <p:grpSpPr>
          <a:xfrm>
            <a:off x="1745132" y="2099423"/>
            <a:ext cx="2708936" cy="2801221"/>
            <a:chOff x="1744892" y="1803499"/>
            <a:chExt cx="2709085" cy="2801375"/>
          </a:xfrm>
        </p:grpSpPr>
        <p:sp>
          <p:nvSpPr>
            <p:cNvPr id="8" name="PPT世界-5-1"/>
            <p:cNvSpPr/>
            <p:nvPr/>
          </p:nvSpPr>
          <p:spPr>
            <a:xfrm>
              <a:off x="1855272" y="2991962"/>
              <a:ext cx="2351842" cy="440920"/>
            </a:xfrm>
            <a:prstGeom prst="roundRect">
              <a:avLst>
                <a:gd name="adj" fmla="val 50000"/>
              </a:avLst>
            </a:prstGeom>
            <a:solidFill>
              <a:schemeClr val="bg1"/>
            </a:solidFill>
            <a:ln w="19050">
              <a:noFill/>
            </a:ln>
            <a:effectLst>
              <a:outerShdw blurRad="508000" dist="190500" dir="5400000" sx="95000" sy="95000" algn="t" rotWithShape="0">
                <a:schemeClr val="dk1">
                  <a:lumMod val="10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Roboto Regular"/>
                  <a:ea typeface="思源黑体 CN Regular" panose="020B0500000000000000" pitchFamily="34" charset="-122"/>
                  <a:cs typeface="Arial" panose="020B0604020202020204"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Roboto Regular"/>
                  <a:ea typeface="思源黑体 CN Regular" panose="020B0500000000000000" pitchFamily="34" charset="-122"/>
                  <a:cs typeface="Arial" panose="020B0604020202020204"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Roboto Regular"/>
                  <a:ea typeface="思源黑体 CN Regular" panose="020B0500000000000000" pitchFamily="34" charset="-122"/>
                  <a:cs typeface="Arial" panose="020B0604020202020204"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Roboto Regular"/>
                  <a:ea typeface="思源黑体 CN Regular" panose="020B0500000000000000" pitchFamily="34" charset="-122"/>
                  <a:cs typeface="Arial" panose="020B0604020202020204"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Roboto Regular"/>
                  <a:ea typeface="思源黑体 CN Regular" panose="020B0500000000000000" pitchFamily="34" charset="-122"/>
                  <a:cs typeface="Arial" panose="020B0604020202020204"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Roboto Regular"/>
                  <a:ea typeface="思源黑体 CN Regular" panose="020B0500000000000000" pitchFamily="34" charset="-122"/>
                  <a:cs typeface="Arial" panose="020B0604020202020204"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Roboto Regular"/>
                  <a:ea typeface="思源黑体 CN Regular" panose="020B0500000000000000" pitchFamily="34" charset="-122"/>
                  <a:cs typeface="Arial" panose="020B0604020202020204"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Roboto Regular"/>
                  <a:ea typeface="思源黑体 CN Regular" panose="020B0500000000000000" pitchFamily="34" charset="-122"/>
                  <a:cs typeface="Arial" panose="020B0604020202020204"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Roboto Regular"/>
                  <a:ea typeface="思源黑体 CN Regular" panose="020B0500000000000000" pitchFamily="34" charset="-122"/>
                  <a:cs typeface="Arial" panose="020B0604020202020204" pitchFamily="34" charset="0"/>
                  <a:sym typeface="Wingdings"/>
                </a:defRPr>
              </a:lvl9pPr>
            </a:lstStyle>
            <a:p>
              <a:pPr algn="ctr"/>
              <a:endParaRPr lang="zh-CN" altLang="en-US" sz="1800">
                <a:latin typeface="微软雅黑" panose="020B0503020204020204" pitchFamily="34" charset="-122"/>
                <a:ea typeface="微软雅黑" panose="020B0503020204020204" pitchFamily="34" charset="-122"/>
                <a:cs typeface="汉仪书魂体简" panose="02010600000101010101" charset="-122"/>
                <a:sym typeface="汉仪书宋二简"/>
              </a:endParaRPr>
            </a:p>
          </p:txBody>
        </p:sp>
        <p:sp>
          <p:nvSpPr>
            <p:cNvPr id="9" name="PPT世界-5-2"/>
            <p:cNvSpPr/>
            <p:nvPr/>
          </p:nvSpPr>
          <p:spPr>
            <a:xfrm>
              <a:off x="2102135" y="4163954"/>
              <a:ext cx="2351842" cy="440920"/>
            </a:xfrm>
            <a:prstGeom prst="roundRect">
              <a:avLst>
                <a:gd name="adj" fmla="val 50000"/>
              </a:avLst>
            </a:prstGeom>
            <a:solidFill>
              <a:schemeClr val="bg1"/>
            </a:solidFill>
            <a:ln w="19050">
              <a:noFill/>
            </a:ln>
            <a:effectLst>
              <a:outerShdw blurRad="508000" dist="190500" dir="5400000" sx="95000" sy="95000" algn="t" rotWithShape="0">
                <a:schemeClr val="dk1">
                  <a:lumMod val="10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Roboto Regular"/>
                  <a:ea typeface="思源黑体 CN Regular" panose="020B0500000000000000" pitchFamily="34" charset="-122"/>
                  <a:cs typeface="Arial" panose="020B0604020202020204"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Roboto Regular"/>
                  <a:ea typeface="思源黑体 CN Regular" panose="020B0500000000000000" pitchFamily="34" charset="-122"/>
                  <a:cs typeface="Arial" panose="020B0604020202020204"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Roboto Regular"/>
                  <a:ea typeface="思源黑体 CN Regular" panose="020B0500000000000000" pitchFamily="34" charset="-122"/>
                  <a:cs typeface="Arial" panose="020B0604020202020204"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Roboto Regular"/>
                  <a:ea typeface="思源黑体 CN Regular" panose="020B0500000000000000" pitchFamily="34" charset="-122"/>
                  <a:cs typeface="Arial" panose="020B0604020202020204"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Roboto Regular"/>
                  <a:ea typeface="思源黑体 CN Regular" panose="020B0500000000000000" pitchFamily="34" charset="-122"/>
                  <a:cs typeface="Arial" panose="020B0604020202020204"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Roboto Regular"/>
                  <a:ea typeface="思源黑体 CN Regular" panose="020B0500000000000000" pitchFamily="34" charset="-122"/>
                  <a:cs typeface="Arial" panose="020B0604020202020204"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Roboto Regular"/>
                  <a:ea typeface="思源黑体 CN Regular" panose="020B0500000000000000" pitchFamily="34" charset="-122"/>
                  <a:cs typeface="Arial" panose="020B0604020202020204"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Roboto Regular"/>
                  <a:ea typeface="思源黑体 CN Regular" panose="020B0500000000000000" pitchFamily="34" charset="-122"/>
                  <a:cs typeface="Arial" panose="020B0604020202020204"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Roboto Regular"/>
                  <a:ea typeface="思源黑体 CN Regular" panose="020B0500000000000000" pitchFamily="34" charset="-122"/>
                  <a:cs typeface="Arial" panose="020B0604020202020204" pitchFamily="34" charset="0"/>
                  <a:sym typeface="Wingdings"/>
                </a:defRPr>
              </a:lvl9pPr>
            </a:lstStyle>
            <a:p>
              <a:pPr algn="ctr"/>
              <a:endParaRPr lang="zh-CN" altLang="en-US" sz="1800">
                <a:latin typeface="微软雅黑" panose="020B0503020204020204" pitchFamily="34" charset="-122"/>
                <a:ea typeface="微软雅黑" panose="020B0503020204020204" pitchFamily="34" charset="-122"/>
                <a:cs typeface="汉仪书魂体简" panose="02010600000101010101" charset="-122"/>
                <a:sym typeface="汉仪书宋二简"/>
              </a:endParaRPr>
            </a:p>
          </p:txBody>
        </p:sp>
        <p:sp>
          <p:nvSpPr>
            <p:cNvPr id="10" name="PPT世界-5-3"/>
            <p:cNvSpPr/>
            <p:nvPr/>
          </p:nvSpPr>
          <p:spPr>
            <a:xfrm>
              <a:off x="2102135" y="1809040"/>
              <a:ext cx="2351842" cy="440920"/>
            </a:xfrm>
            <a:prstGeom prst="roundRect">
              <a:avLst>
                <a:gd name="adj" fmla="val 50000"/>
              </a:avLst>
            </a:prstGeom>
            <a:solidFill>
              <a:schemeClr val="bg1"/>
            </a:solidFill>
            <a:ln w="19050">
              <a:noFill/>
            </a:ln>
            <a:effectLst>
              <a:outerShdw blurRad="508000" dist="190500" dir="5400000" sx="95000" sy="95000" algn="t" rotWithShape="0">
                <a:schemeClr val="dk1">
                  <a:lumMod val="10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Roboto Regular"/>
                  <a:ea typeface="思源黑体 CN Regular" panose="020B0500000000000000" pitchFamily="34" charset="-122"/>
                  <a:cs typeface="Arial" panose="020B0604020202020204"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Roboto Regular"/>
                  <a:ea typeface="思源黑体 CN Regular" panose="020B0500000000000000" pitchFamily="34" charset="-122"/>
                  <a:cs typeface="Arial" panose="020B0604020202020204"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Roboto Regular"/>
                  <a:ea typeface="思源黑体 CN Regular" panose="020B0500000000000000" pitchFamily="34" charset="-122"/>
                  <a:cs typeface="Arial" panose="020B0604020202020204"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Roboto Regular"/>
                  <a:ea typeface="思源黑体 CN Regular" panose="020B0500000000000000" pitchFamily="34" charset="-122"/>
                  <a:cs typeface="Arial" panose="020B0604020202020204"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Roboto Regular"/>
                  <a:ea typeface="思源黑体 CN Regular" panose="020B0500000000000000" pitchFamily="34" charset="-122"/>
                  <a:cs typeface="Arial" panose="020B0604020202020204"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Roboto Regular"/>
                  <a:ea typeface="思源黑体 CN Regular" panose="020B0500000000000000" pitchFamily="34" charset="-122"/>
                  <a:cs typeface="Arial" panose="020B0604020202020204"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Roboto Regular"/>
                  <a:ea typeface="思源黑体 CN Regular" panose="020B0500000000000000" pitchFamily="34" charset="-122"/>
                  <a:cs typeface="Arial" panose="020B0604020202020204"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Roboto Regular"/>
                  <a:ea typeface="思源黑体 CN Regular" panose="020B0500000000000000" pitchFamily="34" charset="-122"/>
                  <a:cs typeface="Arial" panose="020B0604020202020204"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Roboto Regular"/>
                  <a:ea typeface="思源黑体 CN Regular" panose="020B0500000000000000" pitchFamily="34" charset="-122"/>
                  <a:cs typeface="Arial" panose="020B0604020202020204" pitchFamily="34" charset="0"/>
                  <a:sym typeface="Wingdings"/>
                </a:defRPr>
              </a:lvl9pPr>
            </a:lstStyle>
            <a:p>
              <a:pPr algn="ctr"/>
              <a:endParaRPr lang="zh-CN" altLang="en-US" sz="1800">
                <a:latin typeface="微软雅黑" panose="020B0503020204020204" pitchFamily="34" charset="-122"/>
                <a:ea typeface="微软雅黑" panose="020B0503020204020204" pitchFamily="34" charset="-122"/>
                <a:cs typeface="汉仪书魂体简" panose="02010600000101010101" charset="-122"/>
                <a:sym typeface="汉仪书宋二简"/>
              </a:endParaRPr>
            </a:p>
          </p:txBody>
        </p:sp>
        <p:sp>
          <p:nvSpPr>
            <p:cNvPr id="11" name="PPT世界-5-4"/>
            <p:cNvSpPr/>
            <p:nvPr/>
          </p:nvSpPr>
          <p:spPr>
            <a:xfrm>
              <a:off x="2420709" y="1841219"/>
              <a:ext cx="1845979" cy="400110"/>
            </a:xfrm>
            <a:prstGeom prst="rect">
              <a:avLst/>
            </a:prstGeom>
            <a:ln>
              <a:noFill/>
            </a:ln>
          </p:spPr>
          <p:txBody>
            <a:bodyPr wrap="square">
              <a:noAutofit/>
            </a:bodyPr>
            <a:lstStyle/>
            <a:p>
              <a:pPr algn="ctr" defTabSz="914400">
                <a:defRPr/>
              </a:pPr>
              <a:r>
                <a:rPr lang="zh-CN" altLang="en-US">
                  <a:gradFill>
                    <a:gsLst>
                      <a:gs pos="0">
                        <a:schemeClr val="tx1">
                          <a:lumMod val="60000"/>
                          <a:lumOff val="40000"/>
                        </a:schemeClr>
                      </a:gs>
                      <a:gs pos="100000">
                        <a:schemeClr val="tx1"/>
                      </a:gs>
                    </a:gsLst>
                    <a:lin ang="5400000" scaled="1"/>
                  </a:gradFill>
                  <a:latin typeface="微软雅黑" panose="020B0503020204020204" pitchFamily="34" charset="-122"/>
                  <a:ea typeface="微软雅黑" panose="020B0503020204020204" pitchFamily="34" charset="-122"/>
                  <a:cs typeface="汉仪书魂体简" panose="02010600000101010101" charset="-122"/>
                  <a:sym typeface="汉仪书宋二简"/>
                </a:rPr>
                <a:t>专业能力提升</a:t>
              </a:r>
            </a:p>
          </p:txBody>
        </p:sp>
        <p:sp>
          <p:nvSpPr>
            <p:cNvPr id="12" name="PPT世界-5-5"/>
            <p:cNvSpPr/>
            <p:nvPr/>
          </p:nvSpPr>
          <p:spPr>
            <a:xfrm>
              <a:off x="1972317" y="1803499"/>
              <a:ext cx="448392" cy="448392"/>
            </a:xfrm>
            <a:prstGeom prst="ellipse">
              <a:avLst/>
            </a:prstGeom>
            <a:gradFill>
              <a:gsLst>
                <a:gs pos="0">
                  <a:srgbClr val="B6D8D4"/>
                </a:gs>
                <a:gs pos="100000">
                  <a:srgbClr val="5AA69D"/>
                </a:gs>
              </a:gsLst>
              <a:lin ang="2700000" scaled="0"/>
            </a:gradFill>
            <a:ln w="12700" cap="flat" cmpd="sng" algn="ctr">
              <a:noFill/>
              <a:prstDash val="solid"/>
              <a:miter lim="800000"/>
            </a:ln>
            <a:effectLst>
              <a:outerShdw blurRad="254000" dist="114300" dir="5400000" sx="90000" sy="90000" algn="t"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a:solidFill>
                    <a:prstClr val="white"/>
                  </a:solidFill>
                  <a:latin typeface="微软雅黑" panose="020B0503020204020204" pitchFamily="34" charset="-122"/>
                  <a:ea typeface="微软雅黑" panose="020B0503020204020204" pitchFamily="34" charset="-122"/>
                  <a:cs typeface="汉仪书魂体简" panose="02010600000101010101" charset="-122"/>
                  <a:sym typeface="汉仪书宋二简"/>
                </a:rPr>
                <a:t>1</a:t>
              </a:r>
              <a:endParaRPr lang="zh-CN" altLang="en-US" sz="1800">
                <a:solidFill>
                  <a:prstClr val="white"/>
                </a:solidFill>
                <a:latin typeface="微软雅黑" panose="020B0503020204020204" pitchFamily="34" charset="-122"/>
                <a:ea typeface="微软雅黑" panose="020B0503020204020204" pitchFamily="34" charset="-122"/>
                <a:cs typeface="汉仪书魂体简" panose="02010600000101010101" charset="-122"/>
                <a:sym typeface="汉仪书宋二简"/>
              </a:endParaRPr>
            </a:p>
          </p:txBody>
        </p:sp>
        <p:sp>
          <p:nvSpPr>
            <p:cNvPr id="13" name="PPT世界-5-6"/>
            <p:cNvSpPr/>
            <p:nvPr/>
          </p:nvSpPr>
          <p:spPr>
            <a:xfrm>
              <a:off x="2188336" y="3020157"/>
              <a:ext cx="1845979" cy="400110"/>
            </a:xfrm>
            <a:prstGeom prst="rect">
              <a:avLst/>
            </a:prstGeom>
            <a:noFill/>
            <a:ln w="19050">
              <a:noFill/>
            </a:ln>
            <a:effectLst>
              <a:outerShdw blurRad="508000" dist="190500" dir="5400000" sx="95000" sy="95000" algn="t" rotWithShape="0">
                <a:schemeClr val="dk1">
                  <a:lumMod val="10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gradFill>
                    <a:gsLst>
                      <a:gs pos="0">
                        <a:schemeClr val="tx1">
                          <a:lumMod val="60000"/>
                          <a:lumOff val="40000"/>
                        </a:schemeClr>
                      </a:gs>
                      <a:gs pos="100000">
                        <a:schemeClr val="tx1"/>
                      </a:gs>
                    </a:gsLst>
                    <a:lin ang="5400000" scaled="1"/>
                  </a:gradFill>
                  <a:latin typeface="微软雅黑" panose="020B0503020204020204" pitchFamily="34" charset="-122"/>
                  <a:ea typeface="微软雅黑" panose="020B0503020204020204" pitchFamily="34" charset="-122"/>
                  <a:cs typeface="汉仪书魂体简" panose="02010600000101010101" charset="-122"/>
                  <a:sym typeface="汉仪书宋二简"/>
                </a:rPr>
                <a:t>销售能力培训</a:t>
              </a:r>
            </a:p>
          </p:txBody>
        </p:sp>
        <p:sp>
          <p:nvSpPr>
            <p:cNvPr id="14" name="PPT世界-5-7"/>
            <p:cNvSpPr/>
            <p:nvPr/>
          </p:nvSpPr>
          <p:spPr>
            <a:xfrm>
              <a:off x="1744892" y="2982437"/>
              <a:ext cx="448392" cy="448392"/>
            </a:xfrm>
            <a:prstGeom prst="ellipse">
              <a:avLst/>
            </a:prstGeom>
            <a:gradFill>
              <a:gsLst>
                <a:gs pos="0">
                  <a:srgbClr val="B6D8D4"/>
                </a:gs>
                <a:gs pos="100000">
                  <a:srgbClr val="5AA69D"/>
                </a:gs>
              </a:gsLst>
              <a:lin ang="2700000" scaled="0"/>
            </a:gradFill>
            <a:ln w="12700" cap="flat" cmpd="sng" algn="ctr">
              <a:noFill/>
              <a:prstDash val="solid"/>
              <a:miter lim="800000"/>
            </a:ln>
            <a:effectLst>
              <a:outerShdw blurRad="254000" dist="114300" dir="5400000" sx="90000" sy="90000" algn="t"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a:solidFill>
                    <a:prstClr val="white"/>
                  </a:solidFill>
                  <a:latin typeface="微软雅黑" panose="020B0503020204020204" pitchFamily="34" charset="-122"/>
                  <a:ea typeface="微软雅黑" panose="020B0503020204020204" pitchFamily="34" charset="-122"/>
                  <a:cs typeface="汉仪书魂体简" panose="02010600000101010101" charset="-122"/>
                  <a:sym typeface="汉仪书宋二简"/>
                </a:rPr>
                <a:t>2</a:t>
              </a:r>
              <a:endParaRPr lang="zh-CN" altLang="en-US" sz="1800">
                <a:solidFill>
                  <a:prstClr val="white"/>
                </a:solidFill>
                <a:latin typeface="微软雅黑" panose="020B0503020204020204" pitchFamily="34" charset="-122"/>
                <a:ea typeface="微软雅黑" panose="020B0503020204020204" pitchFamily="34" charset="-122"/>
                <a:cs typeface="汉仪书魂体简" panose="02010600000101010101" charset="-122"/>
                <a:sym typeface="汉仪书宋二简"/>
              </a:endParaRPr>
            </a:p>
          </p:txBody>
        </p:sp>
        <p:sp>
          <p:nvSpPr>
            <p:cNvPr id="15" name="PPT世界-5-8"/>
            <p:cNvSpPr/>
            <p:nvPr/>
          </p:nvSpPr>
          <p:spPr>
            <a:xfrm>
              <a:off x="2420709" y="4194202"/>
              <a:ext cx="1934434" cy="400110"/>
            </a:xfrm>
            <a:prstGeom prst="rect">
              <a:avLst/>
            </a:prstGeom>
            <a:ln>
              <a:noFill/>
            </a:ln>
          </p:spPr>
          <p:txBody>
            <a:bodyPr wrap="square">
              <a:noAutofit/>
            </a:bodyPr>
            <a:lstStyle/>
            <a:p>
              <a:pPr algn="ctr" defTabSz="914400">
                <a:defRPr/>
              </a:pPr>
              <a:r>
                <a:rPr lang="zh-CN" altLang="en-US">
                  <a:gradFill>
                    <a:gsLst>
                      <a:gs pos="0">
                        <a:schemeClr val="tx1">
                          <a:lumMod val="60000"/>
                          <a:lumOff val="40000"/>
                        </a:schemeClr>
                      </a:gs>
                      <a:gs pos="100000">
                        <a:schemeClr val="tx1"/>
                      </a:gs>
                    </a:gsLst>
                    <a:lin ang="5400000" scaled="1"/>
                  </a:gradFill>
                  <a:latin typeface="微软雅黑" panose="020B0503020204020204" pitchFamily="34" charset="-122"/>
                  <a:ea typeface="微软雅黑" panose="020B0503020204020204" pitchFamily="34" charset="-122"/>
                  <a:cs typeface="汉仪书魂体简" panose="02010600000101010101" charset="-122"/>
                  <a:sym typeface="汉仪书宋二简"/>
                </a:rPr>
                <a:t>管理能力提升</a:t>
              </a:r>
            </a:p>
          </p:txBody>
        </p:sp>
        <p:sp>
          <p:nvSpPr>
            <p:cNvPr id="16" name="PPT世界-5-9"/>
            <p:cNvSpPr/>
            <p:nvPr/>
          </p:nvSpPr>
          <p:spPr>
            <a:xfrm>
              <a:off x="1972317" y="4156482"/>
              <a:ext cx="448392" cy="448392"/>
            </a:xfrm>
            <a:prstGeom prst="ellipse">
              <a:avLst/>
            </a:prstGeom>
            <a:gradFill>
              <a:gsLst>
                <a:gs pos="0">
                  <a:srgbClr val="B6D8D4"/>
                </a:gs>
                <a:gs pos="100000">
                  <a:srgbClr val="5AA69D"/>
                </a:gs>
              </a:gsLst>
              <a:lin ang="2700000" scaled="0"/>
            </a:gradFill>
            <a:ln w="12700" cap="flat" cmpd="sng" algn="ctr">
              <a:noFill/>
              <a:prstDash val="solid"/>
              <a:miter lim="800000"/>
            </a:ln>
            <a:effectLst>
              <a:outerShdw blurRad="254000" dist="114300" dir="5400000" sx="90000" sy="90000" algn="t"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a:solidFill>
                    <a:prstClr val="white"/>
                  </a:solidFill>
                  <a:latin typeface="微软雅黑" panose="020B0503020204020204" pitchFamily="34" charset="-122"/>
                  <a:ea typeface="微软雅黑" panose="020B0503020204020204" pitchFamily="34" charset="-122"/>
                  <a:cs typeface="汉仪书魂体简" panose="02010600000101010101" charset="-122"/>
                  <a:sym typeface="汉仪书宋二简"/>
                </a:rPr>
                <a:t>3</a:t>
              </a:r>
              <a:endParaRPr lang="zh-CN" altLang="en-US" sz="1800">
                <a:solidFill>
                  <a:prstClr val="white"/>
                </a:solidFill>
                <a:latin typeface="微软雅黑" panose="020B0503020204020204" pitchFamily="34" charset="-122"/>
                <a:ea typeface="微软雅黑" panose="020B0503020204020204" pitchFamily="34" charset="-122"/>
                <a:cs typeface="汉仪书魂体简" panose="02010600000101010101" charset="-122"/>
                <a:sym typeface="汉仪书宋二简"/>
              </a:endParaRPr>
            </a:p>
          </p:txBody>
        </p:sp>
      </p:grpSp>
      <p:grpSp>
        <p:nvGrpSpPr>
          <p:cNvPr id="17" name="PPT世界-6"/>
          <p:cNvGrpSpPr/>
          <p:nvPr/>
        </p:nvGrpSpPr>
        <p:grpSpPr>
          <a:xfrm>
            <a:off x="7701554" y="2099423"/>
            <a:ext cx="2745316" cy="2801221"/>
            <a:chOff x="7701642" y="1803499"/>
            <a:chExt cx="2745466" cy="2801375"/>
          </a:xfrm>
        </p:grpSpPr>
        <p:sp>
          <p:nvSpPr>
            <p:cNvPr id="18" name="PPT世界-6-1"/>
            <p:cNvSpPr/>
            <p:nvPr/>
          </p:nvSpPr>
          <p:spPr>
            <a:xfrm flipH="1">
              <a:off x="7948505" y="2991962"/>
              <a:ext cx="2351842" cy="440920"/>
            </a:xfrm>
            <a:prstGeom prst="roundRect">
              <a:avLst>
                <a:gd name="adj" fmla="val 50000"/>
              </a:avLst>
            </a:prstGeom>
            <a:solidFill>
              <a:schemeClr val="bg1"/>
            </a:solidFill>
            <a:ln w="19050">
              <a:noFill/>
            </a:ln>
            <a:effectLst>
              <a:outerShdw blurRad="508000" dist="190500" dir="5400000" sx="95000" sy="95000" algn="t" rotWithShape="0">
                <a:schemeClr val="dk1">
                  <a:lumMod val="10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Roboto Regular"/>
                  <a:ea typeface="思源黑体 CN Regular" panose="020B0500000000000000" pitchFamily="34" charset="-122"/>
                  <a:cs typeface="Arial" panose="020B0604020202020204"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Roboto Regular"/>
                  <a:ea typeface="思源黑体 CN Regular" panose="020B0500000000000000" pitchFamily="34" charset="-122"/>
                  <a:cs typeface="Arial" panose="020B0604020202020204"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Roboto Regular"/>
                  <a:ea typeface="思源黑体 CN Regular" panose="020B0500000000000000" pitchFamily="34" charset="-122"/>
                  <a:cs typeface="Arial" panose="020B0604020202020204"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Roboto Regular"/>
                  <a:ea typeface="思源黑体 CN Regular" panose="020B0500000000000000" pitchFamily="34" charset="-122"/>
                  <a:cs typeface="Arial" panose="020B0604020202020204"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Roboto Regular"/>
                  <a:ea typeface="思源黑体 CN Regular" panose="020B0500000000000000" pitchFamily="34" charset="-122"/>
                  <a:cs typeface="Arial" panose="020B0604020202020204"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Roboto Regular"/>
                  <a:ea typeface="思源黑体 CN Regular" panose="020B0500000000000000" pitchFamily="34" charset="-122"/>
                  <a:cs typeface="Arial" panose="020B0604020202020204"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Roboto Regular"/>
                  <a:ea typeface="思源黑体 CN Regular" panose="020B0500000000000000" pitchFamily="34" charset="-122"/>
                  <a:cs typeface="Arial" panose="020B0604020202020204"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Roboto Regular"/>
                  <a:ea typeface="思源黑体 CN Regular" panose="020B0500000000000000" pitchFamily="34" charset="-122"/>
                  <a:cs typeface="Arial" panose="020B0604020202020204"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Roboto Regular"/>
                  <a:ea typeface="思源黑体 CN Regular" panose="020B0500000000000000" pitchFamily="34" charset="-122"/>
                  <a:cs typeface="Arial" panose="020B0604020202020204" pitchFamily="34" charset="0"/>
                  <a:sym typeface="Wingdings"/>
                </a:defRPr>
              </a:lvl9pPr>
            </a:lstStyle>
            <a:p>
              <a:pPr algn="ctr"/>
              <a:endParaRPr lang="zh-CN" altLang="en-US" sz="1800">
                <a:gradFill>
                  <a:gsLst>
                    <a:gs pos="0">
                      <a:schemeClr val="tx1">
                        <a:lumMod val="60000"/>
                        <a:lumOff val="40000"/>
                      </a:schemeClr>
                    </a:gs>
                    <a:gs pos="100000">
                      <a:schemeClr val="tx1"/>
                    </a:gs>
                  </a:gsLst>
                  <a:lin ang="5400000" scaled="1"/>
                </a:gradFill>
                <a:latin typeface="微软雅黑" panose="020B0503020204020204" pitchFamily="34" charset="-122"/>
                <a:ea typeface="微软雅黑" panose="020B0503020204020204" pitchFamily="34" charset="-122"/>
                <a:cs typeface="汉仪书魂体简" panose="02010600000101010101" charset="-122"/>
                <a:sym typeface="汉仪书宋二简"/>
              </a:endParaRPr>
            </a:p>
          </p:txBody>
        </p:sp>
        <p:sp>
          <p:nvSpPr>
            <p:cNvPr id="19" name="PPT世界-6-2"/>
            <p:cNvSpPr/>
            <p:nvPr/>
          </p:nvSpPr>
          <p:spPr>
            <a:xfrm flipH="1">
              <a:off x="7701642" y="4163954"/>
              <a:ext cx="2351842" cy="440920"/>
            </a:xfrm>
            <a:prstGeom prst="roundRect">
              <a:avLst>
                <a:gd name="adj" fmla="val 50000"/>
              </a:avLst>
            </a:prstGeom>
            <a:solidFill>
              <a:schemeClr val="bg1"/>
            </a:solidFill>
            <a:ln w="19050">
              <a:noFill/>
            </a:ln>
            <a:effectLst>
              <a:outerShdw blurRad="508000" dist="190500" dir="5400000" sx="95000" sy="95000" algn="t" rotWithShape="0">
                <a:schemeClr val="dk1">
                  <a:lumMod val="10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Roboto Regular"/>
                  <a:ea typeface="思源黑体 CN Regular" panose="020B0500000000000000" pitchFamily="34" charset="-122"/>
                  <a:cs typeface="Arial" panose="020B0604020202020204"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Roboto Regular"/>
                  <a:ea typeface="思源黑体 CN Regular" panose="020B0500000000000000" pitchFamily="34" charset="-122"/>
                  <a:cs typeface="Arial" panose="020B0604020202020204"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Roboto Regular"/>
                  <a:ea typeface="思源黑体 CN Regular" panose="020B0500000000000000" pitchFamily="34" charset="-122"/>
                  <a:cs typeface="Arial" panose="020B0604020202020204"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Roboto Regular"/>
                  <a:ea typeface="思源黑体 CN Regular" panose="020B0500000000000000" pitchFamily="34" charset="-122"/>
                  <a:cs typeface="Arial" panose="020B0604020202020204"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Roboto Regular"/>
                  <a:ea typeface="思源黑体 CN Regular" panose="020B0500000000000000" pitchFamily="34" charset="-122"/>
                  <a:cs typeface="Arial" panose="020B0604020202020204"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Roboto Regular"/>
                  <a:ea typeface="思源黑体 CN Regular" panose="020B0500000000000000" pitchFamily="34" charset="-122"/>
                  <a:cs typeface="Arial" panose="020B0604020202020204"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Roboto Regular"/>
                  <a:ea typeface="思源黑体 CN Regular" panose="020B0500000000000000" pitchFamily="34" charset="-122"/>
                  <a:cs typeface="Arial" panose="020B0604020202020204"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Roboto Regular"/>
                  <a:ea typeface="思源黑体 CN Regular" panose="020B0500000000000000" pitchFamily="34" charset="-122"/>
                  <a:cs typeface="Arial" panose="020B0604020202020204"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Roboto Regular"/>
                  <a:ea typeface="思源黑体 CN Regular" panose="020B0500000000000000" pitchFamily="34" charset="-122"/>
                  <a:cs typeface="Arial" panose="020B0604020202020204" pitchFamily="34" charset="0"/>
                  <a:sym typeface="Wingdings"/>
                </a:defRPr>
              </a:lvl9pPr>
            </a:lstStyle>
            <a:p>
              <a:pPr algn="ctr"/>
              <a:endParaRPr lang="zh-CN" altLang="en-US" sz="1800">
                <a:latin typeface="微软雅黑" panose="020B0503020204020204" pitchFamily="34" charset="-122"/>
                <a:ea typeface="微软雅黑" panose="020B0503020204020204" pitchFamily="34" charset="-122"/>
                <a:cs typeface="汉仪书魂体简" panose="02010600000101010101" charset="-122"/>
                <a:sym typeface="汉仪书宋二简"/>
              </a:endParaRPr>
            </a:p>
          </p:txBody>
        </p:sp>
        <p:grpSp>
          <p:nvGrpSpPr>
            <p:cNvPr id="20" name="组合 19"/>
            <p:cNvGrpSpPr/>
            <p:nvPr/>
          </p:nvGrpSpPr>
          <p:grpSpPr>
            <a:xfrm>
              <a:off x="7701642" y="1803499"/>
              <a:ext cx="2514389" cy="448392"/>
              <a:chOff x="7701642" y="1803499"/>
              <a:chExt cx="2514389" cy="448392"/>
            </a:xfrm>
          </p:grpSpPr>
          <p:sp>
            <p:nvSpPr>
              <p:cNvPr id="25" name="PPT世界-6-3"/>
              <p:cNvSpPr/>
              <p:nvPr/>
            </p:nvSpPr>
            <p:spPr>
              <a:xfrm flipH="1">
                <a:off x="7701642" y="1809040"/>
                <a:ext cx="2351842" cy="440920"/>
              </a:xfrm>
              <a:prstGeom prst="roundRect">
                <a:avLst>
                  <a:gd name="adj" fmla="val 50000"/>
                </a:avLst>
              </a:prstGeom>
              <a:solidFill>
                <a:schemeClr val="bg1"/>
              </a:solidFill>
              <a:ln w="19050">
                <a:noFill/>
              </a:ln>
              <a:effectLst>
                <a:outerShdw blurRad="508000" dist="190500" dir="5400000" sx="95000" sy="95000" algn="t" rotWithShape="0">
                  <a:schemeClr val="dk1">
                    <a:lumMod val="10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Roboto Regular"/>
                    <a:ea typeface="思源黑体 CN Regular" panose="020B0500000000000000" pitchFamily="34" charset="-122"/>
                    <a:cs typeface="Arial" panose="020B0604020202020204"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Roboto Regular"/>
                    <a:ea typeface="思源黑体 CN Regular" panose="020B0500000000000000" pitchFamily="34" charset="-122"/>
                    <a:cs typeface="Arial" panose="020B0604020202020204"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Roboto Regular"/>
                    <a:ea typeface="思源黑体 CN Regular" panose="020B0500000000000000" pitchFamily="34" charset="-122"/>
                    <a:cs typeface="Arial" panose="020B0604020202020204"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Roboto Regular"/>
                    <a:ea typeface="思源黑体 CN Regular" panose="020B0500000000000000" pitchFamily="34" charset="-122"/>
                    <a:cs typeface="Arial" panose="020B0604020202020204"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Roboto Regular"/>
                    <a:ea typeface="思源黑体 CN Regular" panose="020B0500000000000000" pitchFamily="34" charset="-122"/>
                    <a:cs typeface="Arial" panose="020B0604020202020204"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Roboto Regular"/>
                    <a:ea typeface="思源黑体 CN Regular" panose="020B0500000000000000" pitchFamily="34" charset="-122"/>
                    <a:cs typeface="Arial" panose="020B0604020202020204"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Roboto Regular"/>
                    <a:ea typeface="思源黑体 CN Regular" panose="020B0500000000000000" pitchFamily="34" charset="-122"/>
                    <a:cs typeface="Arial" panose="020B0604020202020204"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Roboto Regular"/>
                    <a:ea typeface="思源黑体 CN Regular" panose="020B0500000000000000" pitchFamily="34" charset="-122"/>
                    <a:cs typeface="Arial" panose="020B0604020202020204"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Roboto Regular"/>
                    <a:ea typeface="思源黑体 CN Regular" panose="020B0500000000000000" pitchFamily="34" charset="-122"/>
                    <a:cs typeface="Arial" panose="020B0604020202020204" pitchFamily="34" charset="0"/>
                    <a:sym typeface="Wingdings"/>
                  </a:defRPr>
                </a:lvl9pPr>
              </a:lstStyle>
              <a:p>
                <a:pPr algn="ctr"/>
                <a:endParaRPr lang="zh-CN" altLang="en-US" sz="1800">
                  <a:latin typeface="微软雅黑" panose="020B0503020204020204" pitchFamily="34" charset="-122"/>
                  <a:ea typeface="微软雅黑" panose="020B0503020204020204" pitchFamily="34" charset="-122"/>
                  <a:cs typeface="汉仪书魂体简" panose="02010600000101010101" charset="-122"/>
                  <a:sym typeface="汉仪书宋二简"/>
                </a:endParaRPr>
              </a:p>
            </p:txBody>
          </p:sp>
          <p:sp>
            <p:nvSpPr>
              <p:cNvPr id="26" name="PPT世界-6-4"/>
              <p:cNvSpPr/>
              <p:nvPr/>
            </p:nvSpPr>
            <p:spPr>
              <a:xfrm>
                <a:off x="7831297" y="1841219"/>
                <a:ext cx="1851272" cy="400110"/>
              </a:xfrm>
              <a:prstGeom prst="rect">
                <a:avLst/>
              </a:prstGeom>
              <a:ln>
                <a:noFill/>
              </a:ln>
            </p:spPr>
            <p:txBody>
              <a:bodyPr wrap="square">
                <a:noAutofit/>
              </a:bodyPr>
              <a:lstStyle/>
              <a:p>
                <a:pPr algn="ctr" defTabSz="914400">
                  <a:defRPr/>
                </a:pPr>
                <a:r>
                  <a:rPr lang="zh-CN" altLang="en-US">
                    <a:gradFill>
                      <a:gsLst>
                        <a:gs pos="0">
                          <a:schemeClr val="tx1">
                            <a:lumMod val="60000"/>
                            <a:lumOff val="40000"/>
                          </a:schemeClr>
                        </a:gs>
                        <a:gs pos="100000">
                          <a:schemeClr val="tx1"/>
                        </a:gs>
                      </a:gsLst>
                      <a:lin ang="5400000" scaled="1"/>
                    </a:gradFill>
                    <a:latin typeface="微软雅黑" panose="020B0503020204020204" pitchFamily="34" charset="-122"/>
                    <a:ea typeface="微软雅黑" panose="020B0503020204020204" pitchFamily="34" charset="-122"/>
                    <a:cs typeface="汉仪书魂体简" panose="02010600000101010101" charset="-122"/>
                    <a:sym typeface="汉仪书宋二简"/>
                  </a:rPr>
                  <a:t>综合能力提升</a:t>
                </a:r>
              </a:p>
            </p:txBody>
          </p:sp>
          <p:sp>
            <p:nvSpPr>
              <p:cNvPr id="27" name="PPT世界-6-5"/>
              <p:cNvSpPr/>
              <p:nvPr/>
            </p:nvSpPr>
            <p:spPr>
              <a:xfrm>
                <a:off x="9767639" y="1803499"/>
                <a:ext cx="448392" cy="448392"/>
              </a:xfrm>
              <a:prstGeom prst="ellipse">
                <a:avLst/>
              </a:prstGeom>
              <a:gradFill>
                <a:gsLst>
                  <a:gs pos="0">
                    <a:srgbClr val="B6D8D4"/>
                  </a:gs>
                  <a:gs pos="100000">
                    <a:srgbClr val="5AA69D"/>
                  </a:gs>
                </a:gsLst>
                <a:lin ang="2700000" scaled="0"/>
              </a:gradFill>
              <a:ln w="12700" cap="flat" cmpd="sng" algn="ctr">
                <a:noFill/>
                <a:prstDash val="solid"/>
                <a:miter lim="800000"/>
              </a:ln>
              <a:effectLst>
                <a:outerShdw blurRad="254000" dist="114300" dir="5400000" sx="90000" sy="90000" algn="t"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a:solidFill>
                      <a:prstClr val="white"/>
                    </a:solidFill>
                    <a:latin typeface="微软雅黑" panose="020B0503020204020204" pitchFamily="34" charset="-122"/>
                    <a:ea typeface="微软雅黑" panose="020B0503020204020204" pitchFamily="34" charset="-122"/>
                    <a:cs typeface="汉仪书魂体简" panose="02010600000101010101" charset="-122"/>
                    <a:sym typeface="汉仪书宋二简"/>
                  </a:rPr>
                  <a:t>4</a:t>
                </a:r>
                <a:endParaRPr lang="zh-CN" altLang="en-US" sz="1800">
                  <a:solidFill>
                    <a:prstClr val="white"/>
                  </a:solidFill>
                  <a:latin typeface="微软雅黑" panose="020B0503020204020204" pitchFamily="34" charset="-122"/>
                  <a:ea typeface="微软雅黑" panose="020B0503020204020204" pitchFamily="34" charset="-122"/>
                  <a:cs typeface="汉仪书魂体简" panose="02010600000101010101" charset="-122"/>
                  <a:sym typeface="汉仪书宋二简"/>
                </a:endParaRPr>
              </a:p>
            </p:txBody>
          </p:sp>
        </p:grpSp>
        <p:sp>
          <p:nvSpPr>
            <p:cNvPr id="21" name="PPT世界-6-6"/>
            <p:cNvSpPr/>
            <p:nvPr/>
          </p:nvSpPr>
          <p:spPr>
            <a:xfrm>
              <a:off x="8145882" y="3020157"/>
              <a:ext cx="1851271" cy="400110"/>
            </a:xfrm>
            <a:prstGeom prst="rect">
              <a:avLst/>
            </a:prstGeom>
            <a:ln>
              <a:noFill/>
            </a:ln>
          </p:spPr>
          <p:txBody>
            <a:bodyPr wrap="square">
              <a:noAutofit/>
            </a:bodyPr>
            <a:lstStyle/>
            <a:p>
              <a:pPr algn="ctr" defTabSz="914400">
                <a:defRPr/>
              </a:pPr>
              <a:r>
                <a:rPr lang="zh-CN" altLang="en-US">
                  <a:gradFill>
                    <a:gsLst>
                      <a:gs pos="0">
                        <a:schemeClr val="tx1">
                          <a:lumMod val="60000"/>
                          <a:lumOff val="40000"/>
                        </a:schemeClr>
                      </a:gs>
                      <a:gs pos="100000">
                        <a:schemeClr val="tx1"/>
                      </a:gs>
                    </a:gsLst>
                    <a:lin ang="5400000" scaled="1"/>
                  </a:gradFill>
                  <a:latin typeface="微软雅黑" panose="020B0503020204020204" pitchFamily="34" charset="-122"/>
                  <a:ea typeface="微软雅黑" panose="020B0503020204020204" pitchFamily="34" charset="-122"/>
                  <a:cs typeface="汉仪书魂体简" panose="02010600000101010101" charset="-122"/>
                  <a:sym typeface="汉仪书宋二简"/>
                </a:rPr>
                <a:t>合作交流协作</a:t>
              </a:r>
            </a:p>
          </p:txBody>
        </p:sp>
        <p:sp>
          <p:nvSpPr>
            <p:cNvPr id="22" name="PPT世界-6-7"/>
            <p:cNvSpPr/>
            <p:nvPr/>
          </p:nvSpPr>
          <p:spPr>
            <a:xfrm>
              <a:off x="9998716" y="2982437"/>
              <a:ext cx="448392" cy="448392"/>
            </a:xfrm>
            <a:prstGeom prst="ellipse">
              <a:avLst/>
            </a:prstGeom>
            <a:gradFill>
              <a:gsLst>
                <a:gs pos="0">
                  <a:srgbClr val="B6D8D4"/>
                </a:gs>
                <a:gs pos="100000">
                  <a:srgbClr val="5AA69D"/>
                </a:gs>
              </a:gsLst>
              <a:lin ang="2700000" scaled="0"/>
            </a:gradFill>
            <a:ln w="12700" cap="flat" cmpd="sng" algn="ctr">
              <a:noFill/>
              <a:prstDash val="solid"/>
              <a:miter lim="800000"/>
            </a:ln>
            <a:effectLst>
              <a:outerShdw blurRad="254000" dist="114300" dir="5400000" sx="90000" sy="90000" algn="t"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a:solidFill>
                    <a:prstClr val="white"/>
                  </a:solidFill>
                  <a:latin typeface="微软雅黑" panose="020B0503020204020204" pitchFamily="34" charset="-122"/>
                  <a:ea typeface="微软雅黑" panose="020B0503020204020204" pitchFamily="34" charset="-122"/>
                  <a:cs typeface="汉仪书魂体简" panose="02010600000101010101" charset="-122"/>
                  <a:sym typeface="汉仪书宋二简"/>
                </a:rPr>
                <a:t>5</a:t>
              </a:r>
              <a:endParaRPr lang="zh-CN" altLang="en-US" sz="1800">
                <a:solidFill>
                  <a:prstClr val="white"/>
                </a:solidFill>
                <a:latin typeface="微软雅黑" panose="020B0503020204020204" pitchFamily="34" charset="-122"/>
                <a:ea typeface="微软雅黑" panose="020B0503020204020204" pitchFamily="34" charset="-122"/>
                <a:cs typeface="汉仪书魂体简" panose="02010600000101010101" charset="-122"/>
                <a:sym typeface="汉仪书宋二简"/>
              </a:endParaRPr>
            </a:p>
          </p:txBody>
        </p:sp>
        <p:sp>
          <p:nvSpPr>
            <p:cNvPr id="23" name="PPT世界-6-8"/>
            <p:cNvSpPr/>
            <p:nvPr/>
          </p:nvSpPr>
          <p:spPr>
            <a:xfrm>
              <a:off x="7831297" y="4194202"/>
              <a:ext cx="1924269" cy="400110"/>
            </a:xfrm>
            <a:prstGeom prst="rect">
              <a:avLst/>
            </a:prstGeom>
            <a:ln>
              <a:noFill/>
            </a:ln>
          </p:spPr>
          <p:txBody>
            <a:bodyPr wrap="square">
              <a:noAutofit/>
            </a:bodyPr>
            <a:lstStyle/>
            <a:p>
              <a:pPr algn="ctr" defTabSz="914400">
                <a:defRPr/>
              </a:pPr>
              <a:r>
                <a:rPr lang="zh-CN" altLang="en-US">
                  <a:gradFill>
                    <a:gsLst>
                      <a:gs pos="0">
                        <a:schemeClr val="tx1">
                          <a:lumMod val="60000"/>
                          <a:lumOff val="40000"/>
                        </a:schemeClr>
                      </a:gs>
                      <a:gs pos="100000">
                        <a:schemeClr val="tx1"/>
                      </a:gs>
                    </a:gsLst>
                    <a:lin ang="5400000" scaled="1"/>
                  </a:gradFill>
                  <a:latin typeface="微软雅黑" panose="020B0503020204020204" pitchFamily="34" charset="-122"/>
                  <a:ea typeface="微软雅黑" panose="020B0503020204020204" pitchFamily="34" charset="-122"/>
                  <a:cs typeface="汉仪书魂体简" panose="02010600000101010101" charset="-122"/>
                  <a:sym typeface="汉仪书宋二简"/>
                </a:rPr>
                <a:t>执行力效果</a:t>
              </a:r>
            </a:p>
          </p:txBody>
        </p:sp>
        <p:sp>
          <p:nvSpPr>
            <p:cNvPr id="24" name="PPT世界-6-9"/>
            <p:cNvSpPr/>
            <p:nvPr/>
          </p:nvSpPr>
          <p:spPr>
            <a:xfrm>
              <a:off x="9767639" y="4156482"/>
              <a:ext cx="448392" cy="448392"/>
            </a:xfrm>
            <a:prstGeom prst="ellipse">
              <a:avLst/>
            </a:prstGeom>
            <a:gradFill>
              <a:gsLst>
                <a:gs pos="0">
                  <a:srgbClr val="B6D8D4"/>
                </a:gs>
                <a:gs pos="100000">
                  <a:srgbClr val="5AA69D"/>
                </a:gs>
              </a:gsLst>
              <a:lin ang="2700000" scaled="0"/>
            </a:gradFill>
            <a:ln w="12700" cap="flat" cmpd="sng" algn="ctr">
              <a:noFill/>
              <a:prstDash val="solid"/>
              <a:miter lim="800000"/>
            </a:ln>
            <a:effectLst>
              <a:outerShdw blurRad="254000" dist="114300" dir="5400000" sx="90000" sy="90000" algn="t"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a:solidFill>
                    <a:prstClr val="white"/>
                  </a:solidFill>
                  <a:latin typeface="微软雅黑" panose="020B0503020204020204" pitchFamily="34" charset="-122"/>
                  <a:ea typeface="微软雅黑" panose="020B0503020204020204" pitchFamily="34" charset="-122"/>
                  <a:cs typeface="汉仪书魂体简" panose="02010600000101010101" charset="-122"/>
                  <a:sym typeface="汉仪书宋二简"/>
                </a:rPr>
                <a:t>6</a:t>
              </a:r>
              <a:endParaRPr lang="zh-CN" altLang="en-US" sz="1800">
                <a:solidFill>
                  <a:prstClr val="white"/>
                </a:solidFill>
                <a:latin typeface="微软雅黑" panose="020B0503020204020204" pitchFamily="34" charset="-122"/>
                <a:ea typeface="微软雅黑" panose="020B0503020204020204" pitchFamily="34" charset="-122"/>
                <a:cs typeface="汉仪书魂体简" panose="02010600000101010101" charset="-122"/>
                <a:sym typeface="汉仪书宋二简"/>
              </a:endParaRPr>
            </a:p>
          </p:txBody>
        </p:sp>
      </p:grpSp>
      <p:sp>
        <p:nvSpPr>
          <p:cNvPr id="28" name="PPT世界-7"/>
          <p:cNvSpPr/>
          <p:nvPr/>
        </p:nvSpPr>
        <p:spPr>
          <a:xfrm>
            <a:off x="1390909" y="5576959"/>
            <a:ext cx="9410184" cy="705090"/>
          </a:xfrm>
          <a:prstGeom prst="rect">
            <a:avLst/>
          </a:prstGeom>
        </p:spPr>
        <p:txBody>
          <a:bodyPr wrap="square">
            <a:noAutofit/>
          </a:bodyPr>
          <a:lstStyle/>
          <a:p>
            <a:pPr algn="ctr">
              <a:lnSpc>
                <a:spcPct val="150000"/>
              </a:lnSpc>
              <a:spcAft>
                <a:spcPts val="600"/>
              </a:spcAft>
              <a:defRPr/>
            </a:pPr>
            <a:r>
              <a:rPr lang="zh-CN" altLang="en-US" sz="1200">
                <a:gradFill>
                  <a:gsLst>
                    <a:gs pos="0">
                      <a:schemeClr val="tx1">
                        <a:lumMod val="60000"/>
                        <a:lumOff val="40000"/>
                      </a:schemeClr>
                    </a:gs>
                    <a:gs pos="100000">
                      <a:schemeClr val="tx1"/>
                    </a:gs>
                  </a:gsLst>
                  <a:lin ang="5400000" scaled="1"/>
                </a:gradFill>
                <a:latin typeface="微软雅黑" panose="020B0503020204020204" pitchFamily="34" charset="-122"/>
                <a:ea typeface="微软雅黑" panose="020B0503020204020204" pitchFamily="34" charset="-122"/>
                <a:cs typeface="汉仪书魂体简" panose="02010600000101010101" charset="-122"/>
                <a:sym typeface="汉仪书宋二简"/>
              </a:rPr>
              <a:t>不用多余的文字修饰，言简意赅的说明分项不用多余的文字修饰，言简意赅的说明分项内容多余的文字修饰，言简意赅的说明分项内容不用多余的文字修饰，言简意赅的说明分项内容</a:t>
            </a:r>
            <a:endParaRPr lang="en-US" altLang="zh-CN" sz="1200">
              <a:gradFill>
                <a:gsLst>
                  <a:gs pos="0">
                    <a:schemeClr val="tx1">
                      <a:lumMod val="60000"/>
                      <a:lumOff val="40000"/>
                    </a:schemeClr>
                  </a:gs>
                  <a:gs pos="100000">
                    <a:schemeClr val="tx1"/>
                  </a:gs>
                </a:gsLst>
                <a:lin ang="5400000" scaled="1"/>
              </a:gradFill>
              <a:latin typeface="微软雅黑" panose="020B0503020204020204" pitchFamily="34" charset="-122"/>
              <a:ea typeface="微软雅黑" panose="020B0503020204020204" pitchFamily="34" charset="-122"/>
              <a:cs typeface="汉仪书魂体简" panose="02010600000101010101" charset="-122"/>
              <a:sym typeface="汉仪书宋二简"/>
            </a:endParaRPr>
          </a:p>
        </p:txBody>
      </p:sp>
      <p:grpSp>
        <p:nvGrpSpPr>
          <p:cNvPr id="29" name="PPT世界-8"/>
          <p:cNvGrpSpPr/>
          <p:nvPr/>
        </p:nvGrpSpPr>
        <p:grpSpPr>
          <a:xfrm>
            <a:off x="4512089" y="2155760"/>
            <a:ext cx="3167826" cy="3167826"/>
            <a:chOff x="4512001" y="1859840"/>
            <a:chExt cx="3168000" cy="3168000"/>
          </a:xfrm>
        </p:grpSpPr>
        <p:sp>
          <p:nvSpPr>
            <p:cNvPr id="30" name="PPT世界-8-1" descr="e7d195523061f1c0c30ee18c1b05f65d12b38e2533cb2ccdAE0CC34CB5CBEBFAEC353FED4DECE97C3E379FD1D933F5E4DC18EF8EA6B7A1130D5F6DE9DD2BE4B0A8C9126ACE5083D1F5A9E323B29CCFC719943B77D863AB77335A00C842BF524346F6D4332DECCD964A90C37CF4A03A8F8C29A883A4D7151BA9DF98E99B9AC939A418790FFD843C21"/>
            <p:cNvSpPr>
              <a:spLocks noChangeAspect="1"/>
            </p:cNvSpPr>
            <p:nvPr/>
          </p:nvSpPr>
          <p:spPr>
            <a:xfrm rot="7200000">
              <a:off x="4512001" y="1859840"/>
              <a:ext cx="3168000" cy="3168000"/>
            </a:xfrm>
            <a:prstGeom prst="arc">
              <a:avLst/>
            </a:prstGeom>
            <a:noFill/>
            <a:ln w="38100" cap="flat" cmpd="sng" algn="ctr">
              <a:gradFill>
                <a:gsLst>
                  <a:gs pos="0">
                    <a:srgbClr val="54A4B8">
                      <a:alpha val="0"/>
                    </a:srgbClr>
                  </a:gs>
                  <a:gs pos="100000">
                    <a:srgbClr val="39666D"/>
                  </a:gs>
                </a:gsLst>
                <a:lin ang="5400000" scaled="1"/>
              </a:gradFill>
              <a:prstDash val="solid"/>
              <a:miter lim="800000"/>
              <a:headEnd type="none" w="med" len="med"/>
              <a:tailEnd type="arrow" w="med" len="med"/>
            </a:ln>
            <a:effectLst/>
          </p:spPr>
          <p:txBody>
            <a:bodyPr rtlCol="0" anchor="ctr">
              <a:noAutofit/>
            </a:bodyPr>
            <a:lstStyle/>
            <a:p>
              <a:pPr algn="ctr" defTabSz="457200">
                <a:defRPr/>
              </a:pPr>
              <a:endParaRPr lang="zh-CN" altLang="en-US" sz="1800" kern="0">
                <a:solidFill>
                  <a:prstClr val="black"/>
                </a:solidFill>
                <a:latin typeface="微软雅黑" panose="020B0503020204020204" pitchFamily="34" charset="-122"/>
                <a:ea typeface="微软雅黑" panose="020B0503020204020204" pitchFamily="34" charset="-122"/>
                <a:cs typeface="汉仪书魂体简" panose="02010600000101010101" charset="-122"/>
                <a:sym typeface="汉仪书宋二简"/>
              </a:endParaRPr>
            </a:p>
          </p:txBody>
        </p:sp>
        <p:sp>
          <p:nvSpPr>
            <p:cNvPr id="31" name="PPT世界-8-2" descr="e7d195523061f1c0c30ee18c1b05f65d12b38e2533cb2ccdAE0CC34CB5CBEBFAEC353FED4DECE97C3E379FD1D933F5E4DC18EF8EA6B7A1130D5F6DE9DD2BE4B0A8C9126ACE5083D1F5A9E323B29CCFC719943B77D863AB77335A00C842BF524346F6D4332DECCD964A90C37CF4A03A8F8C29A883A4D7151BA9DF98E99B9AC939A418790FFD843C21"/>
            <p:cNvSpPr>
              <a:spLocks noChangeAspect="1"/>
            </p:cNvSpPr>
            <p:nvPr/>
          </p:nvSpPr>
          <p:spPr>
            <a:xfrm rot="14400000">
              <a:off x="4512001" y="1859840"/>
              <a:ext cx="3168000" cy="3168000"/>
            </a:xfrm>
            <a:prstGeom prst="arc">
              <a:avLst/>
            </a:prstGeom>
            <a:noFill/>
            <a:ln w="38100" cap="flat" cmpd="sng" algn="ctr">
              <a:gradFill>
                <a:gsLst>
                  <a:gs pos="0">
                    <a:srgbClr val="54A4B8">
                      <a:alpha val="0"/>
                    </a:srgbClr>
                  </a:gs>
                  <a:gs pos="100000">
                    <a:srgbClr val="39666D"/>
                  </a:gs>
                </a:gsLst>
                <a:lin ang="5400000" scaled="1"/>
              </a:gradFill>
              <a:prstDash val="solid"/>
              <a:miter lim="800000"/>
              <a:headEnd type="none" w="med" len="med"/>
              <a:tailEnd type="arrow" w="med" len="med"/>
            </a:ln>
            <a:effectLst/>
          </p:spPr>
          <p:txBody>
            <a:bodyPr rtlCol="0" anchor="ctr">
              <a:noAutofit/>
            </a:bodyPr>
            <a:lstStyle/>
            <a:p>
              <a:pPr algn="ctr" defTabSz="457200">
                <a:defRPr/>
              </a:pPr>
              <a:endParaRPr lang="zh-CN" altLang="en-US" sz="1800" kern="0">
                <a:solidFill>
                  <a:prstClr val="black"/>
                </a:solidFill>
                <a:latin typeface="微软雅黑" panose="020B0503020204020204" pitchFamily="34" charset="-122"/>
                <a:ea typeface="微软雅黑" panose="020B0503020204020204" pitchFamily="34" charset="-122"/>
                <a:cs typeface="汉仪书魂体简" panose="02010600000101010101" charset="-122"/>
                <a:sym typeface="汉仪书宋二简"/>
              </a:endParaRPr>
            </a:p>
          </p:txBody>
        </p:sp>
        <p:sp>
          <p:nvSpPr>
            <p:cNvPr id="32" name="PPT世界-8-3"/>
            <p:cNvSpPr>
              <a:spLocks noChangeAspect="1"/>
            </p:cNvSpPr>
            <p:nvPr/>
          </p:nvSpPr>
          <p:spPr>
            <a:xfrm>
              <a:off x="4770123" y="2117963"/>
              <a:ext cx="2651758" cy="2651756"/>
            </a:xfrm>
            <a:prstGeom prst="ellipse">
              <a:avLst/>
            </a:prstGeom>
            <a:noFill/>
            <a:ln w="6350">
              <a:gradFill>
                <a:gsLst>
                  <a:gs pos="0">
                    <a:srgbClr val="54A4B8"/>
                  </a:gs>
                  <a:gs pos="56000">
                    <a:srgbClr val="39666D">
                      <a:alpha val="62000"/>
                    </a:srgbClr>
                  </a:gs>
                  <a:gs pos="45000">
                    <a:srgbClr val="39666D">
                      <a:alpha val="62000"/>
                    </a:srgbClr>
                  </a:gs>
                  <a:gs pos="100000">
                    <a:srgbClr val="54A4B8"/>
                  </a:gs>
                </a:gsLst>
              </a:gra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5" tIns="45718" rIns="91435" bIns="45718" numCol="1" spcCol="0" rtlCol="0" fromWordArt="0" anchor="ctr" anchorCtr="0" forceAA="0" compatLnSpc="1">
              <a:noAutofit/>
            </a:bodyPr>
            <a:lstStyle/>
            <a:p>
              <a:pPr algn="ctr" defTabSz="914400">
                <a:defRPr/>
              </a:pPr>
              <a:endParaRPr lang="zh-CN" altLang="en-US" sz="1800" b="1">
                <a:solidFill>
                  <a:prstClr val="white"/>
                </a:solidFill>
                <a:latin typeface="微软雅黑" panose="020B0503020204020204" pitchFamily="34" charset="-122"/>
                <a:ea typeface="微软雅黑" panose="020B0503020204020204" pitchFamily="34" charset="-122"/>
                <a:cs typeface="汉仪书魂体简" panose="02010600000101010101" charset="-122"/>
                <a:sym typeface="汉仪书宋二简"/>
              </a:endParaRPr>
            </a:p>
          </p:txBody>
        </p:sp>
        <p:sp>
          <p:nvSpPr>
            <p:cNvPr id="33" name="PPT世界-8-4"/>
            <p:cNvSpPr>
              <a:spLocks noChangeAspect="1"/>
            </p:cNvSpPr>
            <p:nvPr/>
          </p:nvSpPr>
          <p:spPr>
            <a:xfrm>
              <a:off x="4944112" y="2291951"/>
              <a:ext cx="2303779" cy="2303779"/>
            </a:xfrm>
            <a:prstGeom prst="ellipse">
              <a:avLst/>
            </a:prstGeom>
            <a:noFill/>
            <a:ln w="6350">
              <a:gradFill>
                <a:gsLst>
                  <a:gs pos="0">
                    <a:srgbClr val="54A4B8"/>
                  </a:gs>
                  <a:gs pos="56000">
                    <a:srgbClr val="54A4B8">
                      <a:alpha val="0"/>
                    </a:srgbClr>
                  </a:gs>
                  <a:gs pos="45000">
                    <a:srgbClr val="54A4B8">
                      <a:alpha val="0"/>
                    </a:srgbClr>
                  </a:gs>
                  <a:gs pos="100000">
                    <a:srgbClr val="54A4B8"/>
                  </a:gs>
                </a:gsLst>
              </a:gra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5" tIns="45718" rIns="91435" bIns="45718" numCol="1" spcCol="0" rtlCol="0" fromWordArt="0" anchor="ctr" anchorCtr="0" forceAA="0" compatLnSpc="1">
              <a:noAutofit/>
            </a:bodyPr>
            <a:lstStyle/>
            <a:p>
              <a:pPr algn="ctr" defTabSz="914400">
                <a:defRPr/>
              </a:pPr>
              <a:endParaRPr lang="zh-CN" altLang="en-US" sz="1800" b="1">
                <a:solidFill>
                  <a:prstClr val="white"/>
                </a:solidFill>
                <a:latin typeface="微软雅黑" panose="020B0503020204020204" pitchFamily="34" charset="-122"/>
                <a:ea typeface="微软雅黑" panose="020B0503020204020204" pitchFamily="34" charset="-122"/>
                <a:cs typeface="汉仪书魂体简" panose="02010600000101010101" charset="-122"/>
                <a:sym typeface="汉仪书宋二简"/>
              </a:endParaRPr>
            </a:p>
          </p:txBody>
        </p:sp>
        <p:sp>
          <p:nvSpPr>
            <p:cNvPr id="34" name="PPT世界-8-5"/>
            <p:cNvSpPr>
              <a:spLocks noChangeAspect="1"/>
            </p:cNvSpPr>
            <p:nvPr/>
          </p:nvSpPr>
          <p:spPr>
            <a:xfrm>
              <a:off x="5365754" y="2713593"/>
              <a:ext cx="1460496" cy="1460496"/>
            </a:xfrm>
            <a:prstGeom prst="ellipse">
              <a:avLst/>
            </a:prstGeom>
            <a:gradFill>
              <a:gsLst>
                <a:gs pos="0">
                  <a:srgbClr val="B6D8D4"/>
                </a:gs>
                <a:gs pos="100000">
                  <a:srgbClr val="5AA69D"/>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defTabSz="914400">
                <a:defRPr/>
              </a:pPr>
              <a:endParaRPr lang="zh-CN" altLang="en-US" sz="1800" b="1">
                <a:solidFill>
                  <a:prstClr val="white"/>
                </a:solidFill>
                <a:latin typeface="微软雅黑" panose="020B0503020204020204" pitchFamily="34" charset="-122"/>
                <a:ea typeface="微软雅黑" panose="020B0503020204020204" pitchFamily="34" charset="-122"/>
                <a:cs typeface="汉仪书魂体简" panose="02010600000101010101" charset="-122"/>
                <a:sym typeface="汉仪书宋二简"/>
              </a:endParaRPr>
            </a:p>
          </p:txBody>
        </p:sp>
        <p:sp>
          <p:nvSpPr>
            <p:cNvPr id="35" name="PPT世界-8-6"/>
            <p:cNvSpPr>
              <a:spLocks noChangeAspect="1"/>
            </p:cNvSpPr>
            <p:nvPr/>
          </p:nvSpPr>
          <p:spPr>
            <a:xfrm>
              <a:off x="5159338" y="2507177"/>
              <a:ext cx="1873329" cy="1873329"/>
            </a:xfrm>
            <a:prstGeom prst="ellipse">
              <a:avLst/>
            </a:prstGeom>
            <a:noFill/>
            <a:ln w="15875" cap="flat" cmpd="sng" algn="ctr">
              <a:gradFill flip="none" rotWithShape="1">
                <a:gsLst>
                  <a:gs pos="0">
                    <a:srgbClr val="54A4B8"/>
                  </a:gs>
                  <a:gs pos="56000">
                    <a:srgbClr val="54A4B8">
                      <a:alpha val="0"/>
                    </a:srgbClr>
                  </a:gs>
                  <a:gs pos="45000">
                    <a:srgbClr val="54A4B8">
                      <a:alpha val="0"/>
                    </a:srgbClr>
                  </a:gs>
                  <a:gs pos="100000">
                    <a:srgbClr val="54A4B8"/>
                  </a:gs>
                </a:gsLst>
                <a:lin ang="13500000" scaled="1"/>
              </a:gradFill>
              <a:prstDash val="solid"/>
              <a:miter lim="800000"/>
            </a:ln>
            <a:effectLst/>
          </p:spPr>
          <p:txBody>
            <a:bodyPr rtlCol="0" anchor="ctr">
              <a:noAutofit/>
            </a:bodyPr>
            <a:lstStyle/>
            <a:p>
              <a:pPr algn="ctr" defTabSz="457200">
                <a:defRPr/>
              </a:pPr>
              <a:endParaRPr lang="zh-CN" altLang="en-US" sz="1800" b="1" kern="0">
                <a:solidFill>
                  <a:prstClr val="white"/>
                </a:solidFill>
                <a:latin typeface="微软雅黑" panose="020B0503020204020204" pitchFamily="34" charset="-122"/>
                <a:ea typeface="微软雅黑" panose="020B0503020204020204" pitchFamily="34" charset="-122"/>
                <a:cs typeface="汉仪书魂体简" panose="02010600000101010101" charset="-122"/>
                <a:sym typeface="汉仪书宋二简"/>
              </a:endParaRPr>
            </a:p>
          </p:txBody>
        </p:sp>
        <p:sp>
          <p:nvSpPr>
            <p:cNvPr id="36" name="PPT世界-8-7" descr="e7d195523061f1c0c30ee18c1b05f65d12b38e2533cb2ccdAE0CC34CB5CBEBFAEC353FED4DECE97C3E379FD1D933F5E4DC18EF8EA6B7A1130D5F6DE9DD2BE4B0A8C9126ACE5083D1F5A9E323B29CCFC719943B77D863AB77335A00C842BF524346F6D4332DECCD964A90C37CF4A03A8F8C29A883A4D7151BA9DF98E99B9AC939A418790FFD843C21"/>
            <p:cNvSpPr>
              <a:spLocks noChangeAspect="1"/>
            </p:cNvSpPr>
            <p:nvPr/>
          </p:nvSpPr>
          <p:spPr>
            <a:xfrm>
              <a:off x="4512001" y="1859840"/>
              <a:ext cx="3168000" cy="3168000"/>
            </a:xfrm>
            <a:prstGeom prst="arc">
              <a:avLst/>
            </a:prstGeom>
            <a:noFill/>
            <a:ln w="38100" cap="flat" cmpd="sng" algn="ctr">
              <a:gradFill>
                <a:gsLst>
                  <a:gs pos="0">
                    <a:srgbClr val="54A4B8">
                      <a:alpha val="0"/>
                    </a:srgbClr>
                  </a:gs>
                  <a:gs pos="100000">
                    <a:srgbClr val="39666D"/>
                  </a:gs>
                </a:gsLst>
                <a:lin ang="5400000" scaled="1"/>
              </a:gradFill>
              <a:prstDash val="solid"/>
              <a:miter lim="800000"/>
              <a:headEnd type="none" w="med" len="med"/>
              <a:tailEnd type="arrow" w="med" len="med"/>
            </a:ln>
            <a:effectLst/>
          </p:spPr>
          <p:txBody>
            <a:bodyPr rtlCol="0" anchor="ctr">
              <a:noAutofit/>
            </a:bodyPr>
            <a:lstStyle/>
            <a:p>
              <a:pPr algn="ctr" defTabSz="457200">
                <a:defRPr/>
              </a:pPr>
              <a:endParaRPr lang="zh-CN" altLang="en-US" sz="1800" b="1" kern="0">
                <a:solidFill>
                  <a:prstClr val="black"/>
                </a:solidFill>
                <a:latin typeface="微软雅黑" panose="020B0503020204020204" pitchFamily="34" charset="-122"/>
                <a:ea typeface="微软雅黑" panose="020B0503020204020204" pitchFamily="34" charset="-122"/>
                <a:cs typeface="汉仪书魂体简" panose="02010600000101010101" charset="-122"/>
                <a:sym typeface="汉仪书宋二简"/>
              </a:endParaRPr>
            </a:p>
          </p:txBody>
        </p:sp>
      </p:grpSp>
      <p:grpSp>
        <p:nvGrpSpPr>
          <p:cNvPr id="38" name="组合 37"/>
          <p:cNvGrpSpPr/>
          <p:nvPr/>
        </p:nvGrpSpPr>
        <p:grpSpPr>
          <a:xfrm>
            <a:off x="5707750" y="3471405"/>
            <a:ext cx="795140" cy="510516"/>
            <a:chOff x="10331583" y="1792298"/>
            <a:chExt cx="457940" cy="294019"/>
          </a:xfrm>
          <a:solidFill>
            <a:schemeClr val="bg1"/>
          </a:solidFill>
        </p:grpSpPr>
        <p:sp>
          <p:nvSpPr>
            <p:cNvPr id="39" name="Oval 56"/>
            <p:cNvSpPr>
              <a:spLocks noChangeArrowheads="1"/>
            </p:cNvSpPr>
            <p:nvPr/>
          </p:nvSpPr>
          <p:spPr bwMode="auto">
            <a:xfrm>
              <a:off x="10503311" y="1792298"/>
              <a:ext cx="114485" cy="11448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28" tIns="45714" rIns="91428" bIns="45714" numCol="1" anchor="t" anchorCtr="0" compatLnSpc="1"/>
            <a:lstStyle/>
            <a:p>
              <a:endParaRPr lang="zh-CN" altLang="en-US">
                <a:latin typeface="汉仪书宋二简"/>
                <a:ea typeface="汉仪书宋二简"/>
                <a:sym typeface="汉仪书宋二简"/>
              </a:endParaRPr>
            </a:p>
          </p:txBody>
        </p:sp>
        <p:sp>
          <p:nvSpPr>
            <p:cNvPr id="40" name="Freeform 57"/>
            <p:cNvSpPr/>
            <p:nvPr/>
          </p:nvSpPr>
          <p:spPr bwMode="auto">
            <a:xfrm>
              <a:off x="10331583" y="1938006"/>
              <a:ext cx="114485" cy="111883"/>
            </a:xfrm>
            <a:custGeom>
              <a:avLst/>
              <a:gdLst>
                <a:gd name="T0" fmla="*/ 34 w 48"/>
                <a:gd name="T1" fmla="*/ 10 h 47"/>
                <a:gd name="T2" fmla="*/ 15 w 48"/>
                <a:gd name="T3" fmla="*/ 1 h 47"/>
                <a:gd name="T4" fmla="*/ 14 w 48"/>
                <a:gd name="T5" fmla="*/ 0 h 47"/>
                <a:gd name="T6" fmla="*/ 0 w 48"/>
                <a:gd name="T7" fmla="*/ 28 h 47"/>
                <a:gd name="T8" fmla="*/ 0 w 48"/>
                <a:gd name="T9" fmla="*/ 46 h 47"/>
                <a:gd name="T10" fmla="*/ 1 w 48"/>
                <a:gd name="T11" fmla="*/ 47 h 47"/>
                <a:gd name="T12" fmla="*/ 43 w 48"/>
                <a:gd name="T13" fmla="*/ 47 h 47"/>
                <a:gd name="T14" fmla="*/ 43 w 48"/>
                <a:gd name="T15" fmla="*/ 27 h 47"/>
                <a:gd name="T16" fmla="*/ 48 w 48"/>
                <a:gd name="T17" fmla="*/ 5 h 47"/>
                <a:gd name="T18" fmla="*/ 34 w 48"/>
                <a:gd name="T19" fmla="*/ 1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7">
                  <a:moveTo>
                    <a:pt x="34" y="10"/>
                  </a:moveTo>
                  <a:cubicBezTo>
                    <a:pt x="26" y="10"/>
                    <a:pt x="19" y="7"/>
                    <a:pt x="15" y="1"/>
                  </a:cubicBezTo>
                  <a:cubicBezTo>
                    <a:pt x="15" y="0"/>
                    <a:pt x="14" y="0"/>
                    <a:pt x="14" y="0"/>
                  </a:cubicBezTo>
                  <a:cubicBezTo>
                    <a:pt x="5" y="7"/>
                    <a:pt x="0" y="17"/>
                    <a:pt x="0" y="28"/>
                  </a:cubicBezTo>
                  <a:cubicBezTo>
                    <a:pt x="0" y="28"/>
                    <a:pt x="0" y="45"/>
                    <a:pt x="0" y="46"/>
                  </a:cubicBezTo>
                  <a:cubicBezTo>
                    <a:pt x="0" y="47"/>
                    <a:pt x="0" y="47"/>
                    <a:pt x="1" y="47"/>
                  </a:cubicBezTo>
                  <a:cubicBezTo>
                    <a:pt x="43" y="47"/>
                    <a:pt x="43" y="47"/>
                    <a:pt x="43" y="47"/>
                  </a:cubicBezTo>
                  <a:cubicBezTo>
                    <a:pt x="43" y="38"/>
                    <a:pt x="43" y="27"/>
                    <a:pt x="43" y="27"/>
                  </a:cubicBezTo>
                  <a:cubicBezTo>
                    <a:pt x="43" y="19"/>
                    <a:pt x="45" y="12"/>
                    <a:pt x="48" y="5"/>
                  </a:cubicBezTo>
                  <a:cubicBezTo>
                    <a:pt x="44" y="8"/>
                    <a:pt x="39" y="10"/>
                    <a:pt x="34"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28" tIns="45714" rIns="91428" bIns="45714" numCol="1" anchor="t" anchorCtr="0" compatLnSpc="1"/>
            <a:lstStyle/>
            <a:p>
              <a:endParaRPr lang="zh-CN" altLang="en-US">
                <a:latin typeface="汉仪书宋二简"/>
                <a:ea typeface="汉仪书宋二简"/>
                <a:sym typeface="汉仪书宋二简"/>
              </a:endParaRPr>
            </a:p>
          </p:txBody>
        </p:sp>
        <p:sp>
          <p:nvSpPr>
            <p:cNvPr id="41" name="Freeform 58"/>
            <p:cNvSpPr/>
            <p:nvPr/>
          </p:nvSpPr>
          <p:spPr bwMode="auto">
            <a:xfrm>
              <a:off x="10675038" y="1938006"/>
              <a:ext cx="114485" cy="111883"/>
            </a:xfrm>
            <a:custGeom>
              <a:avLst/>
              <a:gdLst>
                <a:gd name="T0" fmla="*/ 33 w 48"/>
                <a:gd name="T1" fmla="*/ 0 h 47"/>
                <a:gd name="T2" fmla="*/ 32 w 48"/>
                <a:gd name="T3" fmla="*/ 1 h 47"/>
                <a:gd name="T4" fmla="*/ 13 w 48"/>
                <a:gd name="T5" fmla="*/ 10 h 47"/>
                <a:gd name="T6" fmla="*/ 0 w 48"/>
                <a:gd name="T7" fmla="*/ 6 h 47"/>
                <a:gd name="T8" fmla="*/ 4 w 48"/>
                <a:gd name="T9" fmla="*/ 27 h 47"/>
                <a:gd name="T10" fmla="*/ 4 w 48"/>
                <a:gd name="T11" fmla="*/ 47 h 47"/>
                <a:gd name="T12" fmla="*/ 46 w 48"/>
                <a:gd name="T13" fmla="*/ 47 h 47"/>
                <a:gd name="T14" fmla="*/ 47 w 48"/>
                <a:gd name="T15" fmla="*/ 46 h 47"/>
                <a:gd name="T16" fmla="*/ 48 w 48"/>
                <a:gd name="T17" fmla="*/ 28 h 47"/>
                <a:gd name="T18" fmla="*/ 33 w 48"/>
                <a:gd name="T19"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7">
                  <a:moveTo>
                    <a:pt x="33" y="0"/>
                  </a:moveTo>
                  <a:cubicBezTo>
                    <a:pt x="33" y="0"/>
                    <a:pt x="32" y="0"/>
                    <a:pt x="32" y="1"/>
                  </a:cubicBezTo>
                  <a:cubicBezTo>
                    <a:pt x="28" y="7"/>
                    <a:pt x="21" y="10"/>
                    <a:pt x="13" y="10"/>
                  </a:cubicBezTo>
                  <a:cubicBezTo>
                    <a:pt x="8" y="10"/>
                    <a:pt x="4" y="8"/>
                    <a:pt x="0" y="6"/>
                  </a:cubicBezTo>
                  <a:cubicBezTo>
                    <a:pt x="3" y="12"/>
                    <a:pt x="4" y="19"/>
                    <a:pt x="4" y="27"/>
                  </a:cubicBezTo>
                  <a:cubicBezTo>
                    <a:pt x="4" y="27"/>
                    <a:pt x="4" y="38"/>
                    <a:pt x="4" y="47"/>
                  </a:cubicBezTo>
                  <a:cubicBezTo>
                    <a:pt x="46" y="47"/>
                    <a:pt x="46" y="47"/>
                    <a:pt x="46" y="47"/>
                  </a:cubicBezTo>
                  <a:cubicBezTo>
                    <a:pt x="47" y="47"/>
                    <a:pt x="47" y="47"/>
                    <a:pt x="47" y="46"/>
                  </a:cubicBezTo>
                  <a:cubicBezTo>
                    <a:pt x="48" y="45"/>
                    <a:pt x="48" y="28"/>
                    <a:pt x="48" y="28"/>
                  </a:cubicBezTo>
                  <a:cubicBezTo>
                    <a:pt x="48" y="17"/>
                    <a:pt x="42" y="7"/>
                    <a:pt x="3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28" tIns="45714" rIns="91428" bIns="45714" numCol="1" anchor="t" anchorCtr="0" compatLnSpc="1"/>
            <a:lstStyle/>
            <a:p>
              <a:endParaRPr lang="zh-CN" altLang="en-US">
                <a:latin typeface="汉仪书宋二简"/>
                <a:ea typeface="汉仪书宋二简"/>
                <a:sym typeface="汉仪书宋二简"/>
              </a:endParaRPr>
            </a:p>
          </p:txBody>
        </p:sp>
        <p:sp>
          <p:nvSpPr>
            <p:cNvPr id="42" name="Freeform 59"/>
            <p:cNvSpPr/>
            <p:nvPr/>
          </p:nvSpPr>
          <p:spPr bwMode="auto">
            <a:xfrm>
              <a:off x="10452573" y="1915890"/>
              <a:ext cx="213358" cy="170427"/>
            </a:xfrm>
            <a:custGeom>
              <a:avLst/>
              <a:gdLst>
                <a:gd name="T0" fmla="*/ 71 w 89"/>
                <a:gd name="T1" fmla="*/ 0 h 71"/>
                <a:gd name="T2" fmla="*/ 70 w 89"/>
                <a:gd name="T3" fmla="*/ 0 h 71"/>
                <a:gd name="T4" fmla="*/ 45 w 89"/>
                <a:gd name="T5" fmla="*/ 13 h 71"/>
                <a:gd name="T6" fmla="*/ 20 w 89"/>
                <a:gd name="T7" fmla="*/ 0 h 71"/>
                <a:gd name="T8" fmla="*/ 19 w 89"/>
                <a:gd name="T9" fmla="*/ 0 h 71"/>
                <a:gd name="T10" fmla="*/ 0 w 89"/>
                <a:gd name="T11" fmla="*/ 36 h 71"/>
                <a:gd name="T12" fmla="*/ 1 w 89"/>
                <a:gd name="T13" fmla="*/ 70 h 71"/>
                <a:gd name="T14" fmla="*/ 2 w 89"/>
                <a:gd name="T15" fmla="*/ 71 h 71"/>
                <a:gd name="T16" fmla="*/ 88 w 89"/>
                <a:gd name="T17" fmla="*/ 71 h 71"/>
                <a:gd name="T18" fmla="*/ 89 w 89"/>
                <a:gd name="T19" fmla="*/ 70 h 71"/>
                <a:gd name="T20" fmla="*/ 89 w 89"/>
                <a:gd name="T21" fmla="*/ 36 h 71"/>
                <a:gd name="T22" fmla="*/ 71 w 89"/>
                <a:gd name="T23"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9" h="71">
                  <a:moveTo>
                    <a:pt x="71" y="0"/>
                  </a:moveTo>
                  <a:cubicBezTo>
                    <a:pt x="71" y="0"/>
                    <a:pt x="70" y="0"/>
                    <a:pt x="70" y="0"/>
                  </a:cubicBezTo>
                  <a:cubicBezTo>
                    <a:pt x="64" y="8"/>
                    <a:pt x="55" y="13"/>
                    <a:pt x="45" y="13"/>
                  </a:cubicBezTo>
                  <a:cubicBezTo>
                    <a:pt x="35" y="13"/>
                    <a:pt x="26" y="8"/>
                    <a:pt x="20" y="0"/>
                  </a:cubicBezTo>
                  <a:cubicBezTo>
                    <a:pt x="20" y="0"/>
                    <a:pt x="19" y="0"/>
                    <a:pt x="19" y="0"/>
                  </a:cubicBezTo>
                  <a:cubicBezTo>
                    <a:pt x="7" y="8"/>
                    <a:pt x="0" y="22"/>
                    <a:pt x="0" y="36"/>
                  </a:cubicBezTo>
                  <a:cubicBezTo>
                    <a:pt x="0" y="36"/>
                    <a:pt x="0" y="69"/>
                    <a:pt x="1" y="70"/>
                  </a:cubicBezTo>
                  <a:cubicBezTo>
                    <a:pt x="1" y="71"/>
                    <a:pt x="1" y="71"/>
                    <a:pt x="2" y="71"/>
                  </a:cubicBezTo>
                  <a:cubicBezTo>
                    <a:pt x="88" y="71"/>
                    <a:pt x="88" y="71"/>
                    <a:pt x="88" y="71"/>
                  </a:cubicBezTo>
                  <a:cubicBezTo>
                    <a:pt x="89" y="71"/>
                    <a:pt x="89" y="71"/>
                    <a:pt x="89" y="70"/>
                  </a:cubicBezTo>
                  <a:cubicBezTo>
                    <a:pt x="89" y="69"/>
                    <a:pt x="89" y="36"/>
                    <a:pt x="89" y="36"/>
                  </a:cubicBezTo>
                  <a:cubicBezTo>
                    <a:pt x="89" y="22"/>
                    <a:pt x="83" y="8"/>
                    <a:pt x="7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28" tIns="45714" rIns="91428" bIns="45714" numCol="1" anchor="t" anchorCtr="0" compatLnSpc="1"/>
            <a:lstStyle/>
            <a:p>
              <a:endParaRPr lang="zh-CN" altLang="en-US">
                <a:latin typeface="汉仪书宋二简"/>
                <a:ea typeface="汉仪书宋二简"/>
                <a:sym typeface="汉仪书宋二简"/>
              </a:endParaRPr>
            </a:p>
          </p:txBody>
        </p:sp>
        <p:sp>
          <p:nvSpPr>
            <p:cNvPr id="43" name="Oval 60"/>
            <p:cNvSpPr>
              <a:spLocks noChangeArrowheads="1"/>
            </p:cNvSpPr>
            <p:nvPr/>
          </p:nvSpPr>
          <p:spPr bwMode="auto">
            <a:xfrm>
              <a:off x="10366709" y="1835230"/>
              <a:ext cx="88466" cy="88466"/>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28" tIns="45714" rIns="91428" bIns="45714" numCol="1" anchor="t" anchorCtr="0" compatLnSpc="1"/>
            <a:lstStyle/>
            <a:p>
              <a:endParaRPr lang="zh-CN" altLang="en-US">
                <a:latin typeface="汉仪书宋二简"/>
                <a:ea typeface="汉仪书宋二简"/>
                <a:sym typeface="汉仪书宋二简"/>
              </a:endParaRPr>
            </a:p>
          </p:txBody>
        </p:sp>
        <p:sp>
          <p:nvSpPr>
            <p:cNvPr id="44" name="Oval 61"/>
            <p:cNvSpPr>
              <a:spLocks noChangeArrowheads="1"/>
            </p:cNvSpPr>
            <p:nvPr/>
          </p:nvSpPr>
          <p:spPr bwMode="auto">
            <a:xfrm>
              <a:off x="10663329" y="1835230"/>
              <a:ext cx="88466" cy="88466"/>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28" tIns="45714" rIns="91428" bIns="45714" numCol="1" anchor="t" anchorCtr="0" compatLnSpc="1"/>
            <a:lstStyle/>
            <a:p>
              <a:endParaRPr lang="zh-CN" altLang="en-US">
                <a:latin typeface="汉仪书宋二简"/>
                <a:ea typeface="汉仪书宋二简"/>
                <a:sym typeface="汉仪书宋二简"/>
              </a:endParaRPr>
            </a:p>
          </p:txBody>
        </p:sp>
      </p:grpSp>
    </p:spTree>
  </p:cSld>
  <p:clrMapOvr>
    <a:masterClrMapping/>
  </p:clrMapOvr>
  <p:transition spd="slow" advClick="0">
    <p:push dir="u"/>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53" presetClass="entr" presetSubtype="0" dur="50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p:cTn id="7" dur="500" fill="hold"/>
                                        <p:tgtEl>
                                          <p:spTgt spid="29"/>
                                        </p:tgtEl>
                                        <p:attrNameLst>
                                          <p:attrName>ppt_w</p:attrName>
                                        </p:attrNameLst>
                                      </p:cBhvr>
                                      <p:tavLst>
                                        <p:tav tm="0">
                                          <p:val>
                                            <p:fltVal val="0"/>
                                          </p:val>
                                        </p:tav>
                                        <p:tav tm="100000">
                                          <p:val>
                                            <p:strVal val="#ppt_w"/>
                                          </p:val>
                                        </p:tav>
                                      </p:tavLst>
                                    </p:anim>
                                    <p:anim calcmode="lin" valueType="num">
                                      <p:cBhvr>
                                        <p:cTn id="8" dur="500" fill="hold"/>
                                        <p:tgtEl>
                                          <p:spTgt spid="29"/>
                                        </p:tgtEl>
                                        <p:attrNameLst>
                                          <p:attrName>ppt_h</p:attrName>
                                        </p:attrNameLst>
                                      </p:cBhvr>
                                      <p:tavLst>
                                        <p:tav tm="0">
                                          <p:val>
                                            <p:fltVal val="0"/>
                                          </p:val>
                                        </p:tav>
                                        <p:tav tm="100000">
                                          <p:val>
                                            <p:strVal val="#ppt_h"/>
                                          </p:val>
                                        </p:tav>
                                      </p:tavLst>
                                    </p:anim>
                                    <p:animEffect transition="in" filter="fade">
                                      <p:cBhvr>
                                        <p:cTn id="9" dur="500"/>
                                        <p:tgtEl>
                                          <p:spTgt spid="29"/>
                                        </p:tgtEl>
                                      </p:cBhvr>
                                    </p:animEffect>
                                  </p:childTnLst>
                                </p:cTn>
                              </p:par>
                            </p:childTnLst>
                          </p:cTn>
                        </p:par>
                        <p:par>
                          <p:cTn id="10" fill="hold" nodeType="afterGroup">
                            <p:stCondLst>
                              <p:cond delay="500"/>
                            </p:stCondLst>
                            <p:childTnLst>
                              <p:par>
                                <p:cTn id="11" presetID="42" presetClass="entr" presetSubtype="0" dur="500" fill="hold"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anim calcmode="lin" valueType="num">
                                      <p:cBhvr>
                                        <p:cTn id="14" dur="500" fill="hold"/>
                                        <p:tgtEl>
                                          <p:spTgt spid="5"/>
                                        </p:tgtEl>
                                        <p:attrNameLst>
                                          <p:attrName>ppt_x</p:attrName>
                                        </p:attrNameLst>
                                      </p:cBhvr>
                                      <p:tavLst>
                                        <p:tav tm="0">
                                          <p:val>
                                            <p:strVal val="#ppt_x"/>
                                          </p:val>
                                        </p:tav>
                                        <p:tav tm="100000">
                                          <p:val>
                                            <p:strVal val="#ppt_x"/>
                                          </p:val>
                                        </p:tav>
                                      </p:tavLst>
                                    </p:anim>
                                    <p:anim calcmode="lin" valueType="num">
                                      <p:cBhvr>
                                        <p:cTn id="15" dur="500" fill="hold"/>
                                        <p:tgtEl>
                                          <p:spTgt spid="5"/>
                                        </p:tgtEl>
                                        <p:attrNameLst>
                                          <p:attrName>ppt_y</p:attrName>
                                        </p:attrNameLst>
                                      </p:cBhvr>
                                      <p:tavLst>
                                        <p:tav tm="0">
                                          <p:val>
                                            <p:strVal val="#ppt_y+.1"/>
                                          </p:val>
                                        </p:tav>
                                        <p:tav tm="100000">
                                          <p:val>
                                            <p:strVal val="#ppt_y"/>
                                          </p:val>
                                        </p:tav>
                                      </p:tavLst>
                                    </p:anim>
                                  </p:childTnLst>
                                </p:cTn>
                              </p:par>
                            </p:childTnLst>
                          </p:cTn>
                        </p:par>
                        <p:par>
                          <p:cTn id="16" fill="hold" nodeType="afterGroup">
                            <p:stCondLst>
                              <p:cond delay="1000"/>
                            </p:stCondLst>
                            <p:childTnLst>
                              <p:par>
                                <p:cTn id="17" presetID="42" presetClass="entr" presetSubtype="0" dur="500" fill="hold" nodeType="after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500"/>
                                        <p:tgtEl>
                                          <p:spTgt spid="17"/>
                                        </p:tgtEl>
                                      </p:cBhvr>
                                    </p:animEffect>
                                    <p:anim calcmode="lin" valueType="num">
                                      <p:cBhvr>
                                        <p:cTn id="20" dur="500" fill="hold"/>
                                        <p:tgtEl>
                                          <p:spTgt spid="17"/>
                                        </p:tgtEl>
                                        <p:attrNameLst>
                                          <p:attrName>ppt_x</p:attrName>
                                        </p:attrNameLst>
                                      </p:cBhvr>
                                      <p:tavLst>
                                        <p:tav tm="0">
                                          <p:val>
                                            <p:strVal val="#ppt_x"/>
                                          </p:val>
                                        </p:tav>
                                        <p:tav tm="100000">
                                          <p:val>
                                            <p:strVal val="#ppt_x"/>
                                          </p:val>
                                        </p:tav>
                                      </p:tavLst>
                                    </p:anim>
                                    <p:anim calcmode="lin" valueType="num">
                                      <p:cBhvr>
                                        <p:cTn id="21" dur="500" fill="hold"/>
                                        <p:tgtEl>
                                          <p:spTgt spid="17"/>
                                        </p:tgtEl>
                                        <p:attrNameLst>
                                          <p:attrName>ppt_y</p:attrName>
                                        </p:attrNameLst>
                                      </p:cBhvr>
                                      <p:tavLst>
                                        <p:tav tm="0">
                                          <p:val>
                                            <p:strVal val="#ppt_y+.1"/>
                                          </p:val>
                                        </p:tav>
                                        <p:tav tm="100000">
                                          <p:val>
                                            <p:strVal val="#ppt_y"/>
                                          </p:val>
                                        </p:tav>
                                      </p:tavLst>
                                    </p:anim>
                                  </p:childTnLst>
                                </p:cTn>
                              </p:par>
                            </p:childTnLst>
                          </p:cTn>
                        </p:par>
                        <p:par>
                          <p:cTn id="22" fill="hold" nodeType="afterGroup">
                            <p:stCondLst>
                              <p:cond delay="1500"/>
                            </p:stCondLst>
                            <p:childTnLst>
                              <p:par>
                                <p:cTn id="23" presetID="42" presetClass="entr" presetSubtype="0" dur="500" fill="hold" grpId="0" nodeType="afterEffect">
                                  <p:stCondLst>
                                    <p:cond delay="0"/>
                                  </p:stCondLst>
                                  <p:childTnLst>
                                    <p:set>
                                      <p:cBhvr>
                                        <p:cTn id="24" dur="1" fill="hold">
                                          <p:stCondLst>
                                            <p:cond delay="0"/>
                                          </p:stCondLst>
                                        </p:cTn>
                                        <p:tgtEl>
                                          <p:spTgt spid="28"/>
                                        </p:tgtEl>
                                        <p:attrNameLst>
                                          <p:attrName>style.visibility</p:attrName>
                                        </p:attrNameLst>
                                      </p:cBhvr>
                                      <p:to>
                                        <p:strVal val="visible"/>
                                      </p:to>
                                    </p:set>
                                    <p:animEffect transition="in" filter="fade">
                                      <p:cBhvr>
                                        <p:cTn id="25" dur="500"/>
                                        <p:tgtEl>
                                          <p:spTgt spid="28"/>
                                        </p:tgtEl>
                                      </p:cBhvr>
                                    </p:animEffect>
                                    <p:anim calcmode="lin" valueType="num">
                                      <p:cBhvr>
                                        <p:cTn id="26" dur="500" fill="hold"/>
                                        <p:tgtEl>
                                          <p:spTgt spid="28"/>
                                        </p:tgtEl>
                                        <p:attrNameLst>
                                          <p:attrName>ppt_x</p:attrName>
                                        </p:attrNameLst>
                                      </p:cBhvr>
                                      <p:tavLst>
                                        <p:tav tm="0">
                                          <p:val>
                                            <p:strVal val="#ppt_x"/>
                                          </p:val>
                                        </p:tav>
                                        <p:tav tm="100000">
                                          <p:val>
                                            <p:strVal val="#ppt_x"/>
                                          </p:val>
                                        </p:tav>
                                      </p:tavLst>
                                    </p:anim>
                                    <p:anim calcmode="lin" valueType="num">
                                      <p:cBhvr>
                                        <p:cTn id="27" dur="500" fill="hold"/>
                                        <p:tgtEl>
                                          <p:spTgt spid="2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141803" y="446099"/>
            <a:ext cx="5929828" cy="785143"/>
            <a:chOff x="1501143" y="438128"/>
            <a:chExt cx="5929828" cy="785143"/>
          </a:xfrm>
        </p:grpSpPr>
        <p:sp>
          <p:nvSpPr>
            <p:cNvPr id="6" name="文本框 5"/>
            <p:cNvSpPr txBox="1"/>
            <p:nvPr/>
          </p:nvSpPr>
          <p:spPr>
            <a:xfrm>
              <a:off x="1501143" y="438128"/>
              <a:ext cx="5929828" cy="523220"/>
            </a:xfrm>
            <a:prstGeom prst="rect">
              <a:avLst/>
            </a:prstGeom>
            <a:noFill/>
          </p:spPr>
          <p:txBody>
            <a:bodyPr wrap="none" rtlCol="0">
              <a:spAutoFit/>
              <a:scene3d>
                <a:camera prst="orthographicFront"/>
                <a:lightRig rig="threePt" dir="t"/>
              </a:scene3d>
              <a:sp3d contourW="12700"/>
            </a:bodyPr>
            <a:lstStyle>
              <a:defPPr>
                <a:defRPr lang="zh-CN"/>
              </a:defPPr>
              <a:lvl1pPr lvl="0" algn="ctr">
                <a:defRPr sz="2800">
                  <a:solidFill>
                    <a:schemeClr val="tx1">
                      <a:lumMod val="85000"/>
                      <a:lumOff val="15000"/>
                    </a:schemeClr>
                  </a:solidFill>
                  <a:latin typeface="汉仪大宋简" panose="02010609000101010101" pitchFamily="49" charset="-122"/>
                  <a:ea typeface="汉仪大宋简" panose="02010609000101010101" pitchFamily="49" charset="-122"/>
                </a:defRPr>
              </a:lvl1pPr>
            </a:lstStyle>
            <a:p>
              <a:r>
                <a:rPr lang="zh-CN" altLang="en-US">
                  <a:latin typeface="思源宋体 CN Heavy" pitchFamily="18" charset="-122"/>
                  <a:ea typeface="思源宋体 CN Heavy" pitchFamily="18" charset="-122"/>
                  <a:sym typeface="方正公文黑体" panose="02000500000000000000" charset="-122"/>
                </a:rPr>
                <a:t>转正期间个人职业技能和能力的提升</a:t>
              </a:r>
            </a:p>
          </p:txBody>
        </p:sp>
        <p:sp>
          <p:nvSpPr>
            <p:cNvPr id="7" name="文本框 6"/>
            <p:cNvSpPr txBox="1"/>
            <p:nvPr/>
          </p:nvSpPr>
          <p:spPr>
            <a:xfrm>
              <a:off x="1679798" y="977050"/>
              <a:ext cx="5572519" cy="246221"/>
            </a:xfrm>
            <a:prstGeom prst="rect">
              <a:avLst/>
            </a:prstGeom>
            <a:noFill/>
          </p:spPr>
          <p:txBody>
            <a:bodyPr wrap="square" rtlCol="0">
              <a:spAutoFit/>
              <a:scene3d>
                <a:camera prst="orthographicFront"/>
                <a:lightRig rig="threePt" dir="t"/>
              </a:scene3d>
              <a:sp3d contourW="12700"/>
            </a:bodyPr>
            <a:lstStyle/>
            <a:p>
              <a:pPr lvl="0" algn="ctr">
                <a:defRPr/>
              </a:pPr>
              <a:r>
                <a:rPr lang="en-US" altLang="zh-CN" sz="1000">
                  <a:solidFill>
                    <a:schemeClr val="bg1">
                      <a:lumMod val="50000"/>
                    </a:schemeClr>
                  </a:solidFill>
                  <a:latin typeface="微软雅黑" panose="020B0503020204020204" pitchFamily="34" charset="-122"/>
                  <a:ea typeface="微软雅黑" panose="020B0503020204020204" pitchFamily="34" charset="-122"/>
                  <a:sym typeface="方正公文黑体" panose="02000500000000000000" charset="-122"/>
                </a:rPr>
                <a:t>Financial industry investment return analysis marketing report</a:t>
              </a:r>
              <a:endParaRPr lang="zh-CN" altLang="en-US" sz="1000">
                <a:solidFill>
                  <a:schemeClr val="bg1">
                    <a:lumMod val="50000"/>
                  </a:schemeClr>
                </a:solidFill>
                <a:latin typeface="微软雅黑" panose="020B0503020204020204" pitchFamily="34" charset="-122"/>
                <a:ea typeface="微软雅黑" panose="020B0503020204020204" pitchFamily="34" charset="-122"/>
                <a:sym typeface="方正公文黑体" panose="02000500000000000000" charset="-122"/>
              </a:endParaRPr>
            </a:p>
          </p:txBody>
        </p:sp>
      </p:grpSp>
      <p:grpSp>
        <p:nvGrpSpPr>
          <p:cNvPr id="5" name="组合 4"/>
          <p:cNvGrpSpPr/>
          <p:nvPr/>
        </p:nvGrpSpPr>
        <p:grpSpPr>
          <a:xfrm>
            <a:off x="8324681" y="2161230"/>
            <a:ext cx="1063907" cy="1070686"/>
            <a:chOff x="8324925" y="3103149"/>
            <a:chExt cx="1064024" cy="1070803"/>
          </a:xfrm>
        </p:grpSpPr>
        <p:sp>
          <p:nvSpPr>
            <p:cNvPr id="8" name="ïṣľiḍê"/>
            <p:cNvSpPr/>
            <p:nvPr/>
          </p:nvSpPr>
          <p:spPr bwMode="auto">
            <a:xfrm>
              <a:off x="8324925" y="3103149"/>
              <a:ext cx="1064024" cy="1070803"/>
            </a:xfrm>
            <a:prstGeom prst="ellipse">
              <a:avLst/>
            </a:prstGeom>
            <a:gradFill>
              <a:gsLst>
                <a:gs pos="0">
                  <a:srgbClr val="B6D8D4"/>
                </a:gs>
                <a:gs pos="100000">
                  <a:srgbClr val="5AA69D"/>
                </a:gs>
              </a:gsLst>
              <a:lin ang="2700000" scaled="0"/>
            </a:gradFill>
            <a:ln w="12700" cap="flat" cmpd="sng" algn="ctr">
              <a:noFill/>
              <a:prstDash val="solid"/>
              <a:miter lim="800000"/>
            </a:ln>
            <a:effectLst>
              <a:outerShdw blurRad="254000" dist="114300" dir="5400000" sx="90000" sy="90000" algn="t"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a:solidFill>
                  <a:prstClr val="white"/>
                </a:solidFill>
                <a:latin typeface="微软雅黑" panose="020B0503020204020204" pitchFamily="34" charset="-122"/>
                <a:ea typeface="微软雅黑" panose="020B0503020204020204" pitchFamily="34" charset="-122"/>
                <a:cs typeface="汉仪书魂体简" panose="02010600000101010101" charset="-122"/>
                <a:sym typeface="汉仪书宋二简"/>
              </a:endParaRPr>
            </a:p>
          </p:txBody>
        </p:sp>
        <p:sp>
          <p:nvSpPr>
            <p:cNvPr id="9" name="îṧliḑê"/>
            <p:cNvSpPr/>
            <p:nvPr/>
          </p:nvSpPr>
          <p:spPr bwMode="auto">
            <a:xfrm>
              <a:off x="8651864" y="3447028"/>
              <a:ext cx="410146" cy="383044"/>
            </a:xfrm>
            <a:custGeom>
              <a:avLst/>
              <a:gdLst>
                <a:gd name="connsiteX0" fmla="*/ 420884 w 608697"/>
                <a:gd name="connsiteY0" fmla="*/ 485137 h 568475"/>
                <a:gd name="connsiteX1" fmla="*/ 589080 w 608697"/>
                <a:gd name="connsiteY1" fmla="*/ 485137 h 568475"/>
                <a:gd name="connsiteX2" fmla="*/ 608697 w 608697"/>
                <a:gd name="connsiteY2" fmla="*/ 504650 h 568475"/>
                <a:gd name="connsiteX3" fmla="*/ 608697 w 608697"/>
                <a:gd name="connsiteY3" fmla="*/ 511203 h 568475"/>
                <a:gd name="connsiteX4" fmla="*/ 589080 w 608697"/>
                <a:gd name="connsiteY4" fmla="*/ 530716 h 568475"/>
                <a:gd name="connsiteX5" fmla="*/ 418721 w 608697"/>
                <a:gd name="connsiteY5" fmla="*/ 530716 h 568475"/>
                <a:gd name="connsiteX6" fmla="*/ 330483 w 608697"/>
                <a:gd name="connsiteY6" fmla="*/ 564900 h 568475"/>
                <a:gd name="connsiteX7" fmla="*/ 320861 w 608697"/>
                <a:gd name="connsiteY7" fmla="*/ 568475 h 568475"/>
                <a:gd name="connsiteX8" fmla="*/ 320861 w 608697"/>
                <a:gd name="connsiteY8" fmla="*/ 526992 h 568475"/>
                <a:gd name="connsiteX9" fmla="*/ 328096 w 608697"/>
                <a:gd name="connsiteY9" fmla="*/ 513438 h 568475"/>
                <a:gd name="connsiteX10" fmla="*/ 420884 w 608697"/>
                <a:gd name="connsiteY10" fmla="*/ 485137 h 568475"/>
                <a:gd name="connsiteX11" fmla="*/ 19622 w 608697"/>
                <a:gd name="connsiteY11" fmla="*/ 485137 h 568475"/>
                <a:gd name="connsiteX12" fmla="*/ 187860 w 608697"/>
                <a:gd name="connsiteY12" fmla="*/ 485137 h 568475"/>
                <a:gd name="connsiteX13" fmla="*/ 280670 w 608697"/>
                <a:gd name="connsiteY13" fmla="*/ 513438 h 568475"/>
                <a:gd name="connsiteX14" fmla="*/ 287907 w 608697"/>
                <a:gd name="connsiteY14" fmla="*/ 526992 h 568475"/>
                <a:gd name="connsiteX15" fmla="*/ 287907 w 608697"/>
                <a:gd name="connsiteY15" fmla="*/ 568475 h 568475"/>
                <a:gd name="connsiteX16" fmla="*/ 278134 w 608697"/>
                <a:gd name="connsiteY16" fmla="*/ 564826 h 568475"/>
                <a:gd name="connsiteX17" fmla="*/ 187860 w 608697"/>
                <a:gd name="connsiteY17" fmla="*/ 530716 h 568475"/>
                <a:gd name="connsiteX18" fmla="*/ 19622 w 608697"/>
                <a:gd name="connsiteY18" fmla="*/ 530716 h 568475"/>
                <a:gd name="connsiteX19" fmla="*/ 0 w 608697"/>
                <a:gd name="connsiteY19" fmla="*/ 511203 h 568475"/>
                <a:gd name="connsiteX20" fmla="*/ 0 w 608697"/>
                <a:gd name="connsiteY20" fmla="*/ 504650 h 568475"/>
                <a:gd name="connsiteX21" fmla="*/ 19622 w 608697"/>
                <a:gd name="connsiteY21" fmla="*/ 485137 h 568475"/>
                <a:gd name="connsiteX22" fmla="*/ 420884 w 608697"/>
                <a:gd name="connsiteY22" fmla="*/ 29920 h 568475"/>
                <a:gd name="connsiteX23" fmla="*/ 438710 w 608697"/>
                <a:gd name="connsiteY23" fmla="*/ 29920 h 568475"/>
                <a:gd name="connsiteX24" fmla="*/ 438710 w 608697"/>
                <a:gd name="connsiteY24" fmla="*/ 162804 h 568475"/>
                <a:gd name="connsiteX25" fmla="*/ 450421 w 608697"/>
                <a:gd name="connsiteY25" fmla="*/ 193343 h 568475"/>
                <a:gd name="connsiteX26" fmla="*/ 473469 w 608697"/>
                <a:gd name="connsiteY26" fmla="*/ 218817 h 568475"/>
                <a:gd name="connsiteX27" fmla="*/ 500097 w 608697"/>
                <a:gd name="connsiteY27" fmla="*/ 230661 h 568475"/>
                <a:gd name="connsiteX28" fmla="*/ 526799 w 608697"/>
                <a:gd name="connsiteY28" fmla="*/ 218817 h 568475"/>
                <a:gd name="connsiteX29" fmla="*/ 549772 w 608697"/>
                <a:gd name="connsiteY29" fmla="*/ 193343 h 568475"/>
                <a:gd name="connsiteX30" fmla="*/ 561557 w 608697"/>
                <a:gd name="connsiteY30" fmla="*/ 162804 h 568475"/>
                <a:gd name="connsiteX31" fmla="*/ 561557 w 608697"/>
                <a:gd name="connsiteY31" fmla="*/ 29920 h 568475"/>
                <a:gd name="connsiteX32" fmla="*/ 589080 w 608697"/>
                <a:gd name="connsiteY32" fmla="*/ 29920 h 568475"/>
                <a:gd name="connsiteX33" fmla="*/ 608697 w 608697"/>
                <a:gd name="connsiteY33" fmla="*/ 49435 h 568475"/>
                <a:gd name="connsiteX34" fmla="*/ 608697 w 608697"/>
                <a:gd name="connsiteY34" fmla="*/ 440489 h 568475"/>
                <a:gd name="connsiteX35" fmla="*/ 589080 w 608697"/>
                <a:gd name="connsiteY35" fmla="*/ 460004 h 568475"/>
                <a:gd name="connsiteX36" fmla="*/ 420884 w 608697"/>
                <a:gd name="connsiteY36" fmla="*/ 460004 h 568475"/>
                <a:gd name="connsiteX37" fmla="*/ 320861 w 608697"/>
                <a:gd name="connsiteY37" fmla="*/ 497769 h 568475"/>
                <a:gd name="connsiteX38" fmla="*/ 320861 w 608697"/>
                <a:gd name="connsiteY38" fmla="*/ 67610 h 568475"/>
                <a:gd name="connsiteX39" fmla="*/ 420884 w 608697"/>
                <a:gd name="connsiteY39" fmla="*/ 29920 h 568475"/>
                <a:gd name="connsiteX40" fmla="*/ 19622 w 608697"/>
                <a:gd name="connsiteY40" fmla="*/ 29920 h 568475"/>
                <a:gd name="connsiteX41" fmla="*/ 187860 w 608697"/>
                <a:gd name="connsiteY41" fmla="*/ 29920 h 568475"/>
                <a:gd name="connsiteX42" fmla="*/ 287907 w 608697"/>
                <a:gd name="connsiteY42" fmla="*/ 67610 h 568475"/>
                <a:gd name="connsiteX43" fmla="*/ 287907 w 608697"/>
                <a:gd name="connsiteY43" fmla="*/ 497769 h 568475"/>
                <a:gd name="connsiteX44" fmla="*/ 187860 w 608697"/>
                <a:gd name="connsiteY44" fmla="*/ 460004 h 568475"/>
                <a:gd name="connsiteX45" fmla="*/ 19622 w 608697"/>
                <a:gd name="connsiteY45" fmla="*/ 460004 h 568475"/>
                <a:gd name="connsiteX46" fmla="*/ 0 w 608697"/>
                <a:gd name="connsiteY46" fmla="*/ 440489 h 568475"/>
                <a:gd name="connsiteX47" fmla="*/ 0 w 608697"/>
                <a:gd name="connsiteY47" fmla="*/ 49435 h 568475"/>
                <a:gd name="connsiteX48" fmla="*/ 19622 w 608697"/>
                <a:gd name="connsiteY48" fmla="*/ 29920 h 568475"/>
                <a:gd name="connsiteX49" fmla="*/ 484356 w 608697"/>
                <a:gd name="connsiteY49" fmla="*/ 0 h 568475"/>
                <a:gd name="connsiteX50" fmla="*/ 515833 w 608697"/>
                <a:gd name="connsiteY50" fmla="*/ 0 h 568475"/>
                <a:gd name="connsiteX51" fmla="*/ 535450 w 608697"/>
                <a:gd name="connsiteY51" fmla="*/ 19586 h 568475"/>
                <a:gd name="connsiteX52" fmla="*/ 535450 w 608697"/>
                <a:gd name="connsiteY52" fmla="*/ 29937 h 568475"/>
                <a:gd name="connsiteX53" fmla="*/ 535450 w 608697"/>
                <a:gd name="connsiteY53" fmla="*/ 162791 h 568475"/>
                <a:gd name="connsiteX54" fmla="*/ 530378 w 608697"/>
                <a:gd name="connsiteY54" fmla="*/ 175898 h 568475"/>
                <a:gd name="connsiteX55" fmla="*/ 507404 w 608697"/>
                <a:gd name="connsiteY55" fmla="*/ 201367 h 568475"/>
                <a:gd name="connsiteX56" fmla="*/ 500095 w 608697"/>
                <a:gd name="connsiteY56" fmla="*/ 204569 h 568475"/>
                <a:gd name="connsiteX57" fmla="*/ 492860 w 608697"/>
                <a:gd name="connsiteY57" fmla="*/ 201367 h 568475"/>
                <a:gd name="connsiteX58" fmla="*/ 469811 w 608697"/>
                <a:gd name="connsiteY58" fmla="*/ 175898 h 568475"/>
                <a:gd name="connsiteX59" fmla="*/ 464814 w 608697"/>
                <a:gd name="connsiteY59" fmla="*/ 162791 h 568475"/>
                <a:gd name="connsiteX60" fmla="*/ 464814 w 608697"/>
                <a:gd name="connsiteY60" fmla="*/ 29937 h 568475"/>
                <a:gd name="connsiteX61" fmla="*/ 464814 w 608697"/>
                <a:gd name="connsiteY61" fmla="*/ 19586 h 568475"/>
                <a:gd name="connsiteX62" fmla="*/ 484356 w 608697"/>
                <a:gd name="connsiteY62" fmla="*/ 0 h 568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608697" h="568475">
                  <a:moveTo>
                    <a:pt x="420884" y="485137"/>
                  </a:moveTo>
                  <a:lnTo>
                    <a:pt x="589080" y="485137"/>
                  </a:lnTo>
                  <a:cubicBezTo>
                    <a:pt x="599896" y="485137"/>
                    <a:pt x="608697" y="493851"/>
                    <a:pt x="608697" y="504650"/>
                  </a:cubicBezTo>
                  <a:lnTo>
                    <a:pt x="608697" y="511203"/>
                  </a:lnTo>
                  <a:cubicBezTo>
                    <a:pt x="608697" y="522002"/>
                    <a:pt x="599896" y="530716"/>
                    <a:pt x="589080" y="530716"/>
                  </a:cubicBezTo>
                  <a:lnTo>
                    <a:pt x="418721" y="530716"/>
                  </a:lnTo>
                  <a:cubicBezTo>
                    <a:pt x="386051" y="530716"/>
                    <a:pt x="355172" y="543526"/>
                    <a:pt x="330483" y="564900"/>
                  </a:cubicBezTo>
                  <a:cubicBezTo>
                    <a:pt x="327723" y="567283"/>
                    <a:pt x="324292" y="568475"/>
                    <a:pt x="320861" y="568475"/>
                  </a:cubicBezTo>
                  <a:lnTo>
                    <a:pt x="320861" y="526992"/>
                  </a:lnTo>
                  <a:cubicBezTo>
                    <a:pt x="320861" y="521556"/>
                    <a:pt x="323621" y="516491"/>
                    <a:pt x="328096" y="513438"/>
                  </a:cubicBezTo>
                  <a:cubicBezTo>
                    <a:pt x="355395" y="495042"/>
                    <a:pt x="387617" y="485137"/>
                    <a:pt x="420884" y="485137"/>
                  </a:cubicBezTo>
                  <a:close/>
                  <a:moveTo>
                    <a:pt x="19622" y="485137"/>
                  </a:moveTo>
                  <a:lnTo>
                    <a:pt x="187860" y="485137"/>
                  </a:lnTo>
                  <a:cubicBezTo>
                    <a:pt x="221134" y="485137"/>
                    <a:pt x="253364" y="495042"/>
                    <a:pt x="280670" y="513438"/>
                  </a:cubicBezTo>
                  <a:cubicBezTo>
                    <a:pt x="285147" y="516491"/>
                    <a:pt x="287907" y="521556"/>
                    <a:pt x="287907" y="526992"/>
                  </a:cubicBezTo>
                  <a:lnTo>
                    <a:pt x="287907" y="568475"/>
                  </a:lnTo>
                  <a:cubicBezTo>
                    <a:pt x="284400" y="568475"/>
                    <a:pt x="280969" y="567283"/>
                    <a:pt x="278134" y="564826"/>
                  </a:cubicBezTo>
                  <a:cubicBezTo>
                    <a:pt x="253215" y="542856"/>
                    <a:pt x="221134" y="530716"/>
                    <a:pt x="187860" y="530716"/>
                  </a:cubicBezTo>
                  <a:lnTo>
                    <a:pt x="19622" y="530716"/>
                  </a:lnTo>
                  <a:cubicBezTo>
                    <a:pt x="8804" y="530716"/>
                    <a:pt x="0" y="522002"/>
                    <a:pt x="0" y="511203"/>
                  </a:cubicBezTo>
                  <a:lnTo>
                    <a:pt x="0" y="504650"/>
                  </a:lnTo>
                  <a:cubicBezTo>
                    <a:pt x="0" y="493851"/>
                    <a:pt x="8804" y="485137"/>
                    <a:pt x="19622" y="485137"/>
                  </a:cubicBezTo>
                  <a:close/>
                  <a:moveTo>
                    <a:pt x="420884" y="29920"/>
                  </a:moveTo>
                  <a:lnTo>
                    <a:pt x="438710" y="29920"/>
                  </a:lnTo>
                  <a:lnTo>
                    <a:pt x="438710" y="162804"/>
                  </a:lnTo>
                  <a:cubicBezTo>
                    <a:pt x="438710" y="174126"/>
                    <a:pt x="442887" y="184926"/>
                    <a:pt x="450421" y="193343"/>
                  </a:cubicBezTo>
                  <a:lnTo>
                    <a:pt x="473469" y="218817"/>
                  </a:lnTo>
                  <a:cubicBezTo>
                    <a:pt x="480256" y="226341"/>
                    <a:pt x="489953" y="230661"/>
                    <a:pt x="500097" y="230661"/>
                  </a:cubicBezTo>
                  <a:cubicBezTo>
                    <a:pt x="510241" y="230661"/>
                    <a:pt x="520012" y="226341"/>
                    <a:pt x="526799" y="218817"/>
                  </a:cubicBezTo>
                  <a:lnTo>
                    <a:pt x="549772" y="193343"/>
                  </a:lnTo>
                  <a:cubicBezTo>
                    <a:pt x="557380" y="184926"/>
                    <a:pt x="561557" y="174126"/>
                    <a:pt x="561557" y="162804"/>
                  </a:cubicBezTo>
                  <a:lnTo>
                    <a:pt x="561557" y="29920"/>
                  </a:lnTo>
                  <a:lnTo>
                    <a:pt x="589080" y="29920"/>
                  </a:lnTo>
                  <a:cubicBezTo>
                    <a:pt x="599896" y="29920"/>
                    <a:pt x="608697" y="38635"/>
                    <a:pt x="608697" y="49435"/>
                  </a:cubicBezTo>
                  <a:lnTo>
                    <a:pt x="608697" y="440489"/>
                  </a:lnTo>
                  <a:cubicBezTo>
                    <a:pt x="608697" y="451289"/>
                    <a:pt x="599896" y="460004"/>
                    <a:pt x="589080" y="460004"/>
                  </a:cubicBezTo>
                  <a:lnTo>
                    <a:pt x="420884" y="460004"/>
                  </a:lnTo>
                  <a:cubicBezTo>
                    <a:pt x="384037" y="460004"/>
                    <a:pt x="348533" y="473412"/>
                    <a:pt x="320861" y="497769"/>
                  </a:cubicBezTo>
                  <a:lnTo>
                    <a:pt x="320861" y="67610"/>
                  </a:lnTo>
                  <a:cubicBezTo>
                    <a:pt x="348533" y="43327"/>
                    <a:pt x="384037" y="29920"/>
                    <a:pt x="420884" y="29920"/>
                  </a:cubicBezTo>
                  <a:close/>
                  <a:moveTo>
                    <a:pt x="19622" y="29920"/>
                  </a:moveTo>
                  <a:lnTo>
                    <a:pt x="187860" y="29920"/>
                  </a:lnTo>
                  <a:cubicBezTo>
                    <a:pt x="224715" y="29920"/>
                    <a:pt x="260228" y="43327"/>
                    <a:pt x="287907" y="67610"/>
                  </a:cubicBezTo>
                  <a:lnTo>
                    <a:pt x="287907" y="497769"/>
                  </a:lnTo>
                  <a:cubicBezTo>
                    <a:pt x="260228" y="473412"/>
                    <a:pt x="224715" y="460004"/>
                    <a:pt x="187860" y="460004"/>
                  </a:cubicBezTo>
                  <a:lnTo>
                    <a:pt x="19622" y="460004"/>
                  </a:lnTo>
                  <a:cubicBezTo>
                    <a:pt x="8804" y="460004"/>
                    <a:pt x="0" y="451289"/>
                    <a:pt x="0" y="440489"/>
                  </a:cubicBezTo>
                  <a:lnTo>
                    <a:pt x="0" y="49435"/>
                  </a:lnTo>
                  <a:cubicBezTo>
                    <a:pt x="0" y="38635"/>
                    <a:pt x="8804" y="29920"/>
                    <a:pt x="19622" y="29920"/>
                  </a:cubicBezTo>
                  <a:close/>
                  <a:moveTo>
                    <a:pt x="484356" y="0"/>
                  </a:moveTo>
                  <a:lnTo>
                    <a:pt x="515833" y="0"/>
                  </a:lnTo>
                  <a:cubicBezTo>
                    <a:pt x="526648" y="0"/>
                    <a:pt x="535450" y="8787"/>
                    <a:pt x="535450" y="19586"/>
                  </a:cubicBezTo>
                  <a:lnTo>
                    <a:pt x="535450" y="29937"/>
                  </a:lnTo>
                  <a:lnTo>
                    <a:pt x="535450" y="162791"/>
                  </a:lnTo>
                  <a:cubicBezTo>
                    <a:pt x="535450" y="167632"/>
                    <a:pt x="533660" y="172249"/>
                    <a:pt x="530378" y="175898"/>
                  </a:cubicBezTo>
                  <a:lnTo>
                    <a:pt x="507404" y="201367"/>
                  </a:lnTo>
                  <a:cubicBezTo>
                    <a:pt x="505465" y="203526"/>
                    <a:pt x="502780" y="204569"/>
                    <a:pt x="500095" y="204569"/>
                  </a:cubicBezTo>
                  <a:cubicBezTo>
                    <a:pt x="497409" y="204569"/>
                    <a:pt x="494799" y="203526"/>
                    <a:pt x="492860" y="201367"/>
                  </a:cubicBezTo>
                  <a:lnTo>
                    <a:pt x="469811" y="175898"/>
                  </a:lnTo>
                  <a:cubicBezTo>
                    <a:pt x="466604" y="172249"/>
                    <a:pt x="464814" y="167632"/>
                    <a:pt x="464814" y="162791"/>
                  </a:cubicBezTo>
                  <a:lnTo>
                    <a:pt x="464814" y="29937"/>
                  </a:lnTo>
                  <a:lnTo>
                    <a:pt x="464814" y="19586"/>
                  </a:lnTo>
                  <a:cubicBezTo>
                    <a:pt x="464814" y="8787"/>
                    <a:pt x="473541" y="0"/>
                    <a:pt x="484356" y="0"/>
                  </a:cubicBezTo>
                  <a:close/>
                </a:path>
              </a:pathLst>
            </a:custGeom>
            <a:solidFill>
              <a:schemeClr val="bg1"/>
            </a:solidFill>
            <a:ln w="12700" cap="flat" cmpd="sng" algn="ctr">
              <a:noFill/>
              <a:prstDash val="solid"/>
              <a:miter lim="800000"/>
            </a:ln>
            <a:effectLst>
              <a:outerShdw blurRad="254000" dist="114300" dir="5400000" sx="90000" sy="90000" algn="t"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zh-CN" altLang="en-US" sz="1600" b="1">
                <a:solidFill>
                  <a:prstClr val="white"/>
                </a:solidFill>
                <a:latin typeface="微软雅黑" panose="020B0503020204020204" pitchFamily="34" charset="-122"/>
                <a:ea typeface="微软雅黑" panose="020B0503020204020204" pitchFamily="34" charset="-122"/>
                <a:cs typeface="汉仪书魂体简" panose="02010600000101010101" charset="-122"/>
                <a:sym typeface="汉仪书宋二简"/>
              </a:endParaRPr>
            </a:p>
          </p:txBody>
        </p:sp>
      </p:grpSp>
      <p:grpSp>
        <p:nvGrpSpPr>
          <p:cNvPr id="10" name="组合 9"/>
          <p:cNvGrpSpPr/>
          <p:nvPr/>
        </p:nvGrpSpPr>
        <p:grpSpPr>
          <a:xfrm>
            <a:off x="2795070" y="2160100"/>
            <a:ext cx="1063907" cy="1072944"/>
            <a:chOff x="2794706" y="3102019"/>
            <a:chExt cx="1064024" cy="1073062"/>
          </a:xfrm>
        </p:grpSpPr>
        <p:sp>
          <p:nvSpPr>
            <p:cNvPr id="11" name="ïšliḋé"/>
            <p:cNvSpPr/>
            <p:nvPr/>
          </p:nvSpPr>
          <p:spPr bwMode="auto">
            <a:xfrm>
              <a:off x="2794706" y="3102019"/>
              <a:ext cx="1064024" cy="1073062"/>
            </a:xfrm>
            <a:prstGeom prst="ellipse">
              <a:avLst/>
            </a:prstGeom>
            <a:gradFill>
              <a:gsLst>
                <a:gs pos="0">
                  <a:srgbClr val="B6D8D4"/>
                </a:gs>
                <a:gs pos="100000">
                  <a:srgbClr val="5AA69D"/>
                </a:gs>
              </a:gsLst>
              <a:lin ang="2700000" scaled="0"/>
            </a:gradFill>
            <a:ln w="12700" cap="flat" cmpd="sng" algn="ctr">
              <a:noFill/>
              <a:prstDash val="solid"/>
              <a:miter lim="800000"/>
            </a:ln>
            <a:effectLst>
              <a:outerShdw blurRad="254000" dist="114300" dir="5400000" sx="90000" sy="90000" algn="t"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a:solidFill>
                  <a:prstClr val="white"/>
                </a:solidFill>
                <a:latin typeface="微软雅黑" panose="020B0503020204020204" pitchFamily="34" charset="-122"/>
                <a:ea typeface="微软雅黑" panose="020B0503020204020204" pitchFamily="34" charset="-122"/>
                <a:cs typeface="汉仪书魂体简" panose="02010600000101010101" charset="-122"/>
                <a:sym typeface="汉仪书宋二简"/>
              </a:endParaRPr>
            </a:p>
          </p:txBody>
        </p:sp>
        <p:sp>
          <p:nvSpPr>
            <p:cNvPr id="12" name="îşlïďè"/>
            <p:cNvSpPr/>
            <p:nvPr/>
          </p:nvSpPr>
          <p:spPr bwMode="auto">
            <a:xfrm>
              <a:off x="3126388" y="3438524"/>
              <a:ext cx="400660" cy="400052"/>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578649" h="594741">
                  <a:moveTo>
                    <a:pt x="411175" y="315251"/>
                  </a:moveTo>
                  <a:cubicBezTo>
                    <a:pt x="392328" y="315251"/>
                    <a:pt x="373301" y="322420"/>
                    <a:pt x="358940" y="336757"/>
                  </a:cubicBezTo>
                  <a:cubicBezTo>
                    <a:pt x="330220" y="365432"/>
                    <a:pt x="330220" y="411311"/>
                    <a:pt x="358940" y="439986"/>
                  </a:cubicBezTo>
                  <a:cubicBezTo>
                    <a:pt x="387661" y="468660"/>
                    <a:pt x="435049" y="468660"/>
                    <a:pt x="462333" y="439986"/>
                  </a:cubicBezTo>
                  <a:cubicBezTo>
                    <a:pt x="491053" y="411311"/>
                    <a:pt x="491053" y="365432"/>
                    <a:pt x="462333" y="336757"/>
                  </a:cubicBezTo>
                  <a:cubicBezTo>
                    <a:pt x="448691" y="322420"/>
                    <a:pt x="430023" y="315251"/>
                    <a:pt x="411175" y="315251"/>
                  </a:cubicBezTo>
                  <a:close/>
                  <a:moveTo>
                    <a:pt x="410816" y="276182"/>
                  </a:moveTo>
                  <a:cubicBezTo>
                    <a:pt x="439716" y="276182"/>
                    <a:pt x="468795" y="287293"/>
                    <a:pt x="491053" y="309516"/>
                  </a:cubicBezTo>
                  <a:cubicBezTo>
                    <a:pt x="525517" y="342492"/>
                    <a:pt x="532697" y="394106"/>
                    <a:pt x="514029" y="435685"/>
                  </a:cubicBezTo>
                  <a:lnTo>
                    <a:pt x="578649" y="500203"/>
                  </a:lnTo>
                  <a:lnTo>
                    <a:pt x="522645" y="556118"/>
                  </a:lnTo>
                  <a:lnTo>
                    <a:pt x="458025" y="491600"/>
                  </a:lnTo>
                  <a:cubicBezTo>
                    <a:pt x="416381" y="510239"/>
                    <a:pt x="366121" y="503070"/>
                    <a:pt x="331656" y="468660"/>
                  </a:cubicBezTo>
                  <a:cubicBezTo>
                    <a:pt x="287140" y="424215"/>
                    <a:pt x="287140" y="352528"/>
                    <a:pt x="331656" y="309516"/>
                  </a:cubicBezTo>
                  <a:cubicBezTo>
                    <a:pt x="353197" y="287293"/>
                    <a:pt x="381917" y="276182"/>
                    <a:pt x="410816" y="276182"/>
                  </a:cubicBezTo>
                  <a:close/>
                  <a:moveTo>
                    <a:pt x="134949" y="20001"/>
                  </a:moveTo>
                  <a:lnTo>
                    <a:pt x="134949" y="144835"/>
                  </a:lnTo>
                  <a:lnTo>
                    <a:pt x="17242" y="144835"/>
                  </a:lnTo>
                  <a:close/>
                  <a:moveTo>
                    <a:pt x="172278" y="0"/>
                  </a:moveTo>
                  <a:lnTo>
                    <a:pt x="480943" y="0"/>
                  </a:lnTo>
                  <a:lnTo>
                    <a:pt x="480943" y="276591"/>
                  </a:lnTo>
                  <a:cubicBezTo>
                    <a:pt x="460844" y="263693"/>
                    <a:pt x="436438" y="256527"/>
                    <a:pt x="410596" y="256527"/>
                  </a:cubicBezTo>
                  <a:cubicBezTo>
                    <a:pt x="381883" y="256527"/>
                    <a:pt x="354606" y="265126"/>
                    <a:pt x="331636" y="282323"/>
                  </a:cubicBezTo>
                  <a:lnTo>
                    <a:pt x="81832" y="282323"/>
                  </a:lnTo>
                  <a:lnTo>
                    <a:pt x="81832" y="322450"/>
                  </a:lnTo>
                  <a:lnTo>
                    <a:pt x="295744" y="322450"/>
                  </a:lnTo>
                  <a:cubicBezTo>
                    <a:pt x="288566" y="335348"/>
                    <a:pt x="282823" y="351112"/>
                    <a:pt x="279952" y="366877"/>
                  </a:cubicBezTo>
                  <a:lnTo>
                    <a:pt x="81832" y="366877"/>
                  </a:lnTo>
                  <a:lnTo>
                    <a:pt x="81832" y="407004"/>
                  </a:lnTo>
                  <a:lnTo>
                    <a:pt x="279952" y="407004"/>
                  </a:lnTo>
                  <a:cubicBezTo>
                    <a:pt x="281388" y="422768"/>
                    <a:pt x="287130" y="438532"/>
                    <a:pt x="294309" y="451430"/>
                  </a:cubicBezTo>
                  <a:lnTo>
                    <a:pt x="81832" y="451430"/>
                  </a:lnTo>
                  <a:lnTo>
                    <a:pt x="81832" y="491557"/>
                  </a:lnTo>
                  <a:lnTo>
                    <a:pt x="327329" y="491557"/>
                  </a:lnTo>
                  <a:cubicBezTo>
                    <a:pt x="350299" y="511621"/>
                    <a:pt x="380448" y="521653"/>
                    <a:pt x="410596" y="521653"/>
                  </a:cubicBezTo>
                  <a:cubicBezTo>
                    <a:pt x="424953" y="521653"/>
                    <a:pt x="439309" y="518786"/>
                    <a:pt x="453666" y="514487"/>
                  </a:cubicBezTo>
                  <a:lnTo>
                    <a:pt x="480943" y="543149"/>
                  </a:lnTo>
                  <a:lnTo>
                    <a:pt x="480943" y="594741"/>
                  </a:lnTo>
                  <a:lnTo>
                    <a:pt x="0" y="594741"/>
                  </a:lnTo>
                  <a:lnTo>
                    <a:pt x="0" y="180572"/>
                  </a:lnTo>
                  <a:lnTo>
                    <a:pt x="172278" y="180572"/>
                  </a:lnTo>
                  <a:close/>
                </a:path>
              </a:pathLst>
            </a:custGeom>
            <a:solidFill>
              <a:schemeClr val="bg1"/>
            </a:solidFill>
            <a:ln w="12700" cap="flat" cmpd="sng" algn="ctr">
              <a:noFill/>
              <a:prstDash val="solid"/>
              <a:miter lim="800000"/>
            </a:ln>
            <a:effectLst>
              <a:outerShdw blurRad="254000" dist="114300" dir="5400000" sx="90000" sy="90000" algn="t"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solidFill>
                  <a:prstClr val="white"/>
                </a:solidFill>
                <a:latin typeface="微软雅黑" panose="020B0503020204020204" pitchFamily="34" charset="-122"/>
                <a:ea typeface="微软雅黑" panose="020B0503020204020204" pitchFamily="34" charset="-122"/>
                <a:cs typeface="汉仪书魂体简" panose="02010600000101010101" charset="-122"/>
                <a:sym typeface="汉仪书宋二简"/>
              </a:endParaRPr>
            </a:p>
          </p:txBody>
        </p:sp>
      </p:grpSp>
      <p:grpSp>
        <p:nvGrpSpPr>
          <p:cNvPr id="13" name="组合 12"/>
          <p:cNvGrpSpPr/>
          <p:nvPr/>
        </p:nvGrpSpPr>
        <p:grpSpPr>
          <a:xfrm>
            <a:off x="5557616" y="2161230"/>
            <a:ext cx="1068425" cy="1070686"/>
            <a:chOff x="5557557" y="3103149"/>
            <a:chExt cx="1068542" cy="1070803"/>
          </a:xfrm>
        </p:grpSpPr>
        <p:sp>
          <p:nvSpPr>
            <p:cNvPr id="14" name="îṡľîḋe"/>
            <p:cNvSpPr/>
            <p:nvPr/>
          </p:nvSpPr>
          <p:spPr bwMode="auto">
            <a:xfrm>
              <a:off x="5557557" y="3103149"/>
              <a:ext cx="1068542" cy="1070803"/>
            </a:xfrm>
            <a:prstGeom prst="ellipse">
              <a:avLst/>
            </a:prstGeom>
            <a:gradFill>
              <a:gsLst>
                <a:gs pos="0">
                  <a:srgbClr val="B6D8D4"/>
                </a:gs>
                <a:gs pos="100000">
                  <a:srgbClr val="5AA69D"/>
                </a:gs>
              </a:gsLst>
              <a:lin ang="2700000" scaled="0"/>
            </a:gradFill>
            <a:ln w="12700" cap="flat" cmpd="sng" algn="ctr">
              <a:noFill/>
              <a:prstDash val="solid"/>
              <a:miter lim="800000"/>
            </a:ln>
            <a:effectLst>
              <a:outerShdw blurRad="254000" dist="114300" dir="5400000" sx="90000" sy="90000" algn="t"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a:solidFill>
                  <a:prstClr val="white"/>
                </a:solidFill>
                <a:latin typeface="微软雅黑" panose="020B0503020204020204" pitchFamily="34" charset="-122"/>
                <a:ea typeface="微软雅黑" panose="020B0503020204020204" pitchFamily="34" charset="-122"/>
                <a:cs typeface="汉仪书魂体简" panose="02010600000101010101" charset="-122"/>
                <a:sym typeface="汉仪书宋二简"/>
              </a:endParaRPr>
            </a:p>
          </p:txBody>
        </p:sp>
        <p:sp>
          <p:nvSpPr>
            <p:cNvPr id="15" name="iṩ1ïḑê"/>
            <p:cNvSpPr/>
            <p:nvPr/>
          </p:nvSpPr>
          <p:spPr>
            <a:xfrm>
              <a:off x="5874552" y="3450385"/>
              <a:ext cx="434552" cy="376331"/>
            </a:xfrm>
            <a:custGeom>
              <a:avLst/>
              <a:gdLst>
                <a:gd name="connsiteX0" fmla="*/ 249942 w 604110"/>
                <a:gd name="connsiteY0" fmla="*/ 145082 h 523172"/>
                <a:gd name="connsiteX1" fmla="*/ 353179 w 604110"/>
                <a:gd name="connsiteY1" fmla="*/ 145082 h 523172"/>
                <a:gd name="connsiteX2" fmla="*/ 353179 w 604110"/>
                <a:gd name="connsiteY2" fmla="*/ 523172 h 523172"/>
                <a:gd name="connsiteX3" fmla="*/ 249942 w 604110"/>
                <a:gd name="connsiteY3" fmla="*/ 523172 h 523172"/>
                <a:gd name="connsiteX4" fmla="*/ 0 w 604110"/>
                <a:gd name="connsiteY4" fmla="*/ 53700 h 523172"/>
                <a:gd name="connsiteX5" fmla="*/ 227220 w 604110"/>
                <a:gd name="connsiteY5" fmla="*/ 145141 h 523172"/>
                <a:gd name="connsiteX6" fmla="*/ 227220 w 604110"/>
                <a:gd name="connsiteY6" fmla="*/ 523172 h 523172"/>
                <a:gd name="connsiteX7" fmla="*/ 0 w 604110"/>
                <a:gd name="connsiteY7" fmla="*/ 414508 h 523172"/>
                <a:gd name="connsiteX8" fmla="*/ 604110 w 604110"/>
                <a:gd name="connsiteY8" fmla="*/ 49819 h 523172"/>
                <a:gd name="connsiteX9" fmla="*/ 604110 w 604110"/>
                <a:gd name="connsiteY9" fmla="*/ 410805 h 523172"/>
                <a:gd name="connsiteX10" fmla="*/ 376890 w 604110"/>
                <a:gd name="connsiteY10" fmla="*/ 519361 h 523172"/>
                <a:gd name="connsiteX11" fmla="*/ 376890 w 604110"/>
                <a:gd name="connsiteY11" fmla="*/ 141274 h 523172"/>
                <a:gd name="connsiteX12" fmla="*/ 604110 w 604110"/>
                <a:gd name="connsiteY12" fmla="*/ 49819 h 523172"/>
                <a:gd name="connsiteX13" fmla="*/ 76296 w 604110"/>
                <a:gd name="connsiteY13" fmla="*/ 0 h 523172"/>
                <a:gd name="connsiteX14" fmla="*/ 299911 w 604110"/>
                <a:gd name="connsiteY14" fmla="*/ 70898 h 523172"/>
                <a:gd name="connsiteX15" fmla="*/ 523650 w 604110"/>
                <a:gd name="connsiteY15" fmla="*/ 0 h 523172"/>
                <a:gd name="connsiteX16" fmla="*/ 563111 w 604110"/>
                <a:gd name="connsiteY16" fmla="*/ 29376 h 523172"/>
                <a:gd name="connsiteX17" fmla="*/ 353147 w 604110"/>
                <a:gd name="connsiteY17" fmla="*/ 119114 h 523172"/>
                <a:gd name="connsiteX18" fmla="*/ 301524 w 604110"/>
                <a:gd name="connsiteY18" fmla="*/ 119114 h 523172"/>
                <a:gd name="connsiteX19" fmla="*/ 298422 w 604110"/>
                <a:gd name="connsiteY19" fmla="*/ 119114 h 523172"/>
                <a:gd name="connsiteX20" fmla="*/ 246675 w 604110"/>
                <a:gd name="connsiteY20" fmla="*/ 119114 h 523172"/>
                <a:gd name="connsiteX21" fmla="*/ 36835 w 604110"/>
                <a:gd name="connsiteY21" fmla="*/ 29376 h 523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04110" h="523172">
                  <a:moveTo>
                    <a:pt x="249942" y="145082"/>
                  </a:moveTo>
                  <a:lnTo>
                    <a:pt x="353179" y="145082"/>
                  </a:lnTo>
                  <a:lnTo>
                    <a:pt x="353179" y="523172"/>
                  </a:lnTo>
                  <a:lnTo>
                    <a:pt x="249942" y="523172"/>
                  </a:lnTo>
                  <a:close/>
                  <a:moveTo>
                    <a:pt x="0" y="53700"/>
                  </a:moveTo>
                  <a:cubicBezTo>
                    <a:pt x="0" y="53700"/>
                    <a:pt x="167282" y="63241"/>
                    <a:pt x="227220" y="145141"/>
                  </a:cubicBezTo>
                  <a:lnTo>
                    <a:pt x="227220" y="523172"/>
                  </a:lnTo>
                  <a:cubicBezTo>
                    <a:pt x="227220" y="523172"/>
                    <a:pt x="206496" y="414508"/>
                    <a:pt x="0" y="414508"/>
                  </a:cubicBezTo>
                  <a:close/>
                  <a:moveTo>
                    <a:pt x="604110" y="49819"/>
                  </a:moveTo>
                  <a:lnTo>
                    <a:pt x="604110" y="410805"/>
                  </a:lnTo>
                  <a:cubicBezTo>
                    <a:pt x="397614" y="410805"/>
                    <a:pt x="376890" y="519361"/>
                    <a:pt x="376890" y="519361"/>
                  </a:cubicBezTo>
                  <a:lnTo>
                    <a:pt x="376890" y="141274"/>
                  </a:lnTo>
                  <a:cubicBezTo>
                    <a:pt x="436828" y="59485"/>
                    <a:pt x="604110" y="49819"/>
                    <a:pt x="604110" y="49819"/>
                  </a:cubicBezTo>
                  <a:close/>
                  <a:moveTo>
                    <a:pt x="76296" y="0"/>
                  </a:moveTo>
                  <a:cubicBezTo>
                    <a:pt x="76296" y="0"/>
                    <a:pt x="263304" y="27145"/>
                    <a:pt x="299911" y="70898"/>
                  </a:cubicBezTo>
                  <a:cubicBezTo>
                    <a:pt x="336642" y="27145"/>
                    <a:pt x="523650" y="0"/>
                    <a:pt x="523650" y="0"/>
                  </a:cubicBezTo>
                  <a:lnTo>
                    <a:pt x="563111" y="29376"/>
                  </a:lnTo>
                  <a:cubicBezTo>
                    <a:pt x="341110" y="82054"/>
                    <a:pt x="353147" y="119114"/>
                    <a:pt x="353147" y="119114"/>
                  </a:cubicBezTo>
                  <a:lnTo>
                    <a:pt x="301524" y="119114"/>
                  </a:lnTo>
                  <a:lnTo>
                    <a:pt x="298422" y="119114"/>
                  </a:lnTo>
                  <a:lnTo>
                    <a:pt x="246675" y="119114"/>
                  </a:lnTo>
                  <a:cubicBezTo>
                    <a:pt x="246675" y="119114"/>
                    <a:pt x="258712" y="82054"/>
                    <a:pt x="36835" y="29376"/>
                  </a:cubicBezTo>
                  <a:close/>
                </a:path>
              </a:pathLst>
            </a:custGeom>
            <a:solidFill>
              <a:schemeClr val="bg1"/>
            </a:solidFill>
            <a:ln w="12700" cap="flat" cmpd="sng" algn="ctr">
              <a:noFill/>
              <a:prstDash val="solid"/>
              <a:miter lim="800000"/>
            </a:ln>
            <a:effectLst>
              <a:outerShdw blurRad="254000" dist="114300" dir="5400000" sx="90000" sy="90000" algn="t"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1600" b="1">
                <a:solidFill>
                  <a:prstClr val="white"/>
                </a:solidFill>
                <a:latin typeface="微软雅黑" panose="020B0503020204020204" pitchFamily="34" charset="-122"/>
                <a:ea typeface="微软雅黑" panose="020B0503020204020204" pitchFamily="34" charset="-122"/>
                <a:cs typeface="汉仪书魂体简" panose="02010600000101010101" charset="-122"/>
                <a:sym typeface="汉仪书宋二简"/>
              </a:endParaRPr>
            </a:p>
          </p:txBody>
        </p:sp>
      </p:grpSp>
      <p:grpSp>
        <p:nvGrpSpPr>
          <p:cNvPr id="16" name="组合 15"/>
          <p:cNvGrpSpPr/>
          <p:nvPr/>
        </p:nvGrpSpPr>
        <p:grpSpPr>
          <a:xfrm>
            <a:off x="4174084" y="2160100"/>
            <a:ext cx="1068425" cy="1072944"/>
            <a:chOff x="4184037" y="3102019"/>
            <a:chExt cx="1068542" cy="1073062"/>
          </a:xfrm>
        </p:grpSpPr>
        <p:sp>
          <p:nvSpPr>
            <p:cNvPr id="17" name="ísḷíḍé"/>
            <p:cNvSpPr/>
            <p:nvPr/>
          </p:nvSpPr>
          <p:spPr bwMode="auto">
            <a:xfrm>
              <a:off x="4184037" y="3102019"/>
              <a:ext cx="1068542" cy="1073062"/>
            </a:xfrm>
            <a:prstGeom prst="ellipse">
              <a:avLst/>
            </a:prstGeom>
            <a:gradFill>
              <a:gsLst>
                <a:gs pos="0">
                  <a:srgbClr val="B6D8D4"/>
                </a:gs>
                <a:gs pos="100000">
                  <a:srgbClr val="5AA69D"/>
                </a:gs>
              </a:gsLst>
              <a:lin ang="2700000" scaled="0"/>
            </a:gradFill>
            <a:ln w="12700" cap="flat" cmpd="sng" algn="ctr">
              <a:noFill/>
              <a:prstDash val="solid"/>
              <a:miter lim="800000"/>
            </a:ln>
            <a:effectLst>
              <a:outerShdw blurRad="254000" dist="114300" dir="5400000" sx="90000" sy="90000" algn="t"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a:solidFill>
                  <a:prstClr val="white"/>
                </a:solidFill>
                <a:latin typeface="微软雅黑" panose="020B0503020204020204" pitchFamily="34" charset="-122"/>
                <a:ea typeface="微软雅黑" panose="020B0503020204020204" pitchFamily="34" charset="-122"/>
                <a:cs typeface="汉仪书魂体简" panose="02010600000101010101" charset="-122"/>
                <a:sym typeface="汉仪书宋二简"/>
              </a:endParaRPr>
            </a:p>
          </p:txBody>
        </p:sp>
        <p:sp>
          <p:nvSpPr>
            <p:cNvPr id="18" name="iṣlïḓe"/>
            <p:cNvSpPr/>
            <p:nvPr/>
          </p:nvSpPr>
          <p:spPr>
            <a:xfrm>
              <a:off x="4499076" y="3440854"/>
              <a:ext cx="438464" cy="395392"/>
            </a:xfrm>
            <a:custGeom>
              <a:avLst/>
              <a:gdLst>
                <a:gd name="connsiteX0" fmla="*/ 521432 w 608344"/>
                <a:gd name="connsiteY0" fmla="*/ 370453 h 548582"/>
                <a:gd name="connsiteX1" fmla="*/ 465737 w 608344"/>
                <a:gd name="connsiteY1" fmla="*/ 425787 h 548582"/>
                <a:gd name="connsiteX2" fmla="*/ 442491 w 608344"/>
                <a:gd name="connsiteY2" fmla="*/ 402479 h 548582"/>
                <a:gd name="connsiteX3" fmla="*/ 418201 w 608344"/>
                <a:gd name="connsiteY3" fmla="*/ 426545 h 548582"/>
                <a:gd name="connsiteX4" fmla="*/ 441447 w 608344"/>
                <a:gd name="connsiteY4" fmla="*/ 449948 h 548582"/>
                <a:gd name="connsiteX5" fmla="*/ 465642 w 608344"/>
                <a:gd name="connsiteY5" fmla="*/ 474204 h 548582"/>
                <a:gd name="connsiteX6" fmla="*/ 489932 w 608344"/>
                <a:gd name="connsiteY6" fmla="*/ 450043 h 548582"/>
                <a:gd name="connsiteX7" fmla="*/ 545532 w 608344"/>
                <a:gd name="connsiteY7" fmla="*/ 394709 h 548582"/>
                <a:gd name="connsiteX8" fmla="*/ 481962 w 608344"/>
                <a:gd name="connsiteY8" fmla="*/ 296170 h 548582"/>
                <a:gd name="connsiteX9" fmla="*/ 608344 w 608344"/>
                <a:gd name="connsiteY9" fmla="*/ 422376 h 548582"/>
                <a:gd name="connsiteX10" fmla="*/ 481962 w 608344"/>
                <a:gd name="connsiteY10" fmla="*/ 548582 h 548582"/>
                <a:gd name="connsiteX11" fmla="*/ 355579 w 608344"/>
                <a:gd name="connsiteY11" fmla="*/ 422376 h 548582"/>
                <a:gd name="connsiteX12" fmla="*/ 481962 w 608344"/>
                <a:gd name="connsiteY12" fmla="*/ 296170 h 548582"/>
                <a:gd name="connsiteX13" fmla="*/ 255835 w 608344"/>
                <a:gd name="connsiteY13" fmla="*/ 446 h 548582"/>
                <a:gd name="connsiteX14" fmla="*/ 317801 w 608344"/>
                <a:gd name="connsiteY14" fmla="*/ 13616 h 548582"/>
                <a:gd name="connsiteX15" fmla="*/ 348072 w 608344"/>
                <a:gd name="connsiteY15" fmla="*/ 41661 h 548582"/>
                <a:gd name="connsiteX16" fmla="*/ 381190 w 608344"/>
                <a:gd name="connsiteY16" fmla="*/ 146831 h 548582"/>
                <a:gd name="connsiteX17" fmla="*/ 378913 w 608344"/>
                <a:gd name="connsiteY17" fmla="*/ 156211 h 548582"/>
                <a:gd name="connsiteX18" fmla="*/ 387833 w 608344"/>
                <a:gd name="connsiteY18" fmla="*/ 200458 h 548582"/>
                <a:gd name="connsiteX19" fmla="*/ 366387 w 608344"/>
                <a:gd name="connsiteY19" fmla="*/ 237694 h 548582"/>
                <a:gd name="connsiteX20" fmla="*/ 351393 w 608344"/>
                <a:gd name="connsiteY20" fmla="*/ 278720 h 548582"/>
                <a:gd name="connsiteX21" fmla="*/ 351393 w 608344"/>
                <a:gd name="connsiteY21" fmla="*/ 322873 h 548582"/>
                <a:gd name="connsiteX22" fmla="*/ 317611 w 608344"/>
                <a:gd name="connsiteY22" fmla="*/ 422358 h 548582"/>
                <a:gd name="connsiteX23" fmla="*/ 376635 w 608344"/>
                <a:gd name="connsiteY23" fmla="*/ 548088 h 548582"/>
                <a:gd name="connsiteX24" fmla="*/ 26855 w 608344"/>
                <a:gd name="connsiteY24" fmla="*/ 548088 h 548582"/>
                <a:gd name="connsiteX25" fmla="*/ 0 w 608344"/>
                <a:gd name="connsiteY25" fmla="*/ 521274 h 548582"/>
                <a:gd name="connsiteX26" fmla="*/ 0 w 608344"/>
                <a:gd name="connsiteY26" fmla="*/ 473806 h 548582"/>
                <a:gd name="connsiteX27" fmla="*/ 19453 w 608344"/>
                <a:gd name="connsiteY27" fmla="*/ 432969 h 548582"/>
                <a:gd name="connsiteX28" fmla="*/ 173751 w 608344"/>
                <a:gd name="connsiteY28" fmla="*/ 334242 h 548582"/>
                <a:gd name="connsiteX29" fmla="*/ 176408 w 608344"/>
                <a:gd name="connsiteY29" fmla="*/ 329884 h 548582"/>
                <a:gd name="connsiteX30" fmla="*/ 176408 w 608344"/>
                <a:gd name="connsiteY30" fmla="*/ 278720 h 548582"/>
                <a:gd name="connsiteX31" fmla="*/ 161320 w 608344"/>
                <a:gd name="connsiteY31" fmla="*/ 237694 h 548582"/>
                <a:gd name="connsiteX32" fmla="*/ 139969 w 608344"/>
                <a:gd name="connsiteY32" fmla="*/ 200458 h 548582"/>
                <a:gd name="connsiteX33" fmla="*/ 148320 w 608344"/>
                <a:gd name="connsiteY33" fmla="*/ 156211 h 548582"/>
                <a:gd name="connsiteX34" fmla="*/ 146042 w 608344"/>
                <a:gd name="connsiteY34" fmla="*/ 146736 h 548582"/>
                <a:gd name="connsiteX35" fmla="*/ 145758 w 608344"/>
                <a:gd name="connsiteY35" fmla="*/ 95099 h 548582"/>
                <a:gd name="connsiteX36" fmla="*/ 176029 w 608344"/>
                <a:gd name="connsiteY36" fmla="*/ 42135 h 548582"/>
                <a:gd name="connsiteX37" fmla="*/ 203928 w 608344"/>
                <a:gd name="connsiteY37" fmla="*/ 19017 h 548582"/>
                <a:gd name="connsiteX38" fmla="*/ 231162 w 608344"/>
                <a:gd name="connsiteY38" fmla="*/ 5089 h 548582"/>
                <a:gd name="connsiteX39" fmla="*/ 255835 w 608344"/>
                <a:gd name="connsiteY39" fmla="*/ 446 h 548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608344" h="548582">
                  <a:moveTo>
                    <a:pt x="521432" y="370453"/>
                  </a:moveTo>
                  <a:lnTo>
                    <a:pt x="465737" y="425787"/>
                  </a:lnTo>
                  <a:lnTo>
                    <a:pt x="442491" y="402479"/>
                  </a:lnTo>
                  <a:lnTo>
                    <a:pt x="418201" y="426545"/>
                  </a:lnTo>
                  <a:lnTo>
                    <a:pt x="441447" y="449948"/>
                  </a:lnTo>
                  <a:lnTo>
                    <a:pt x="465642" y="474204"/>
                  </a:lnTo>
                  <a:lnTo>
                    <a:pt x="489932" y="450043"/>
                  </a:lnTo>
                  <a:lnTo>
                    <a:pt x="545532" y="394709"/>
                  </a:lnTo>
                  <a:close/>
                  <a:moveTo>
                    <a:pt x="481962" y="296170"/>
                  </a:moveTo>
                  <a:cubicBezTo>
                    <a:pt x="551795" y="296170"/>
                    <a:pt x="608344" y="352641"/>
                    <a:pt x="608344" y="422376"/>
                  </a:cubicBezTo>
                  <a:cubicBezTo>
                    <a:pt x="608344" y="492111"/>
                    <a:pt x="551795" y="548582"/>
                    <a:pt x="481962" y="548582"/>
                  </a:cubicBezTo>
                  <a:cubicBezTo>
                    <a:pt x="412129" y="548582"/>
                    <a:pt x="355579" y="492111"/>
                    <a:pt x="355579" y="422376"/>
                  </a:cubicBezTo>
                  <a:cubicBezTo>
                    <a:pt x="355579" y="352641"/>
                    <a:pt x="412129" y="296170"/>
                    <a:pt x="481962" y="296170"/>
                  </a:cubicBezTo>
                  <a:close/>
                  <a:moveTo>
                    <a:pt x="255835" y="446"/>
                  </a:moveTo>
                  <a:cubicBezTo>
                    <a:pt x="282785" y="-1828"/>
                    <a:pt x="303187" y="4899"/>
                    <a:pt x="317801" y="13616"/>
                  </a:cubicBezTo>
                  <a:cubicBezTo>
                    <a:pt x="339721" y="25744"/>
                    <a:pt x="348072" y="41661"/>
                    <a:pt x="348072" y="41661"/>
                  </a:cubicBezTo>
                  <a:cubicBezTo>
                    <a:pt x="348072" y="41661"/>
                    <a:pt x="398176" y="45167"/>
                    <a:pt x="381190" y="146831"/>
                  </a:cubicBezTo>
                  <a:cubicBezTo>
                    <a:pt x="380621" y="149863"/>
                    <a:pt x="379862" y="153085"/>
                    <a:pt x="378913" y="156211"/>
                  </a:cubicBezTo>
                  <a:cubicBezTo>
                    <a:pt x="388592" y="156211"/>
                    <a:pt x="398271" y="163507"/>
                    <a:pt x="387833" y="200458"/>
                  </a:cubicBezTo>
                  <a:cubicBezTo>
                    <a:pt x="379672" y="229262"/>
                    <a:pt x="372080" y="237221"/>
                    <a:pt x="366387" y="237694"/>
                  </a:cubicBezTo>
                  <a:cubicBezTo>
                    <a:pt x="364394" y="250675"/>
                    <a:pt x="359175" y="265076"/>
                    <a:pt x="351393" y="278720"/>
                  </a:cubicBezTo>
                  <a:lnTo>
                    <a:pt x="351393" y="322873"/>
                  </a:lnTo>
                  <a:cubicBezTo>
                    <a:pt x="330232" y="350539"/>
                    <a:pt x="317611" y="385027"/>
                    <a:pt x="317611" y="422358"/>
                  </a:cubicBezTo>
                  <a:cubicBezTo>
                    <a:pt x="317611" y="472764"/>
                    <a:pt x="340480" y="518053"/>
                    <a:pt x="376635" y="548088"/>
                  </a:cubicBezTo>
                  <a:lnTo>
                    <a:pt x="26855" y="548088"/>
                  </a:lnTo>
                  <a:cubicBezTo>
                    <a:pt x="12052" y="548088"/>
                    <a:pt x="0" y="536055"/>
                    <a:pt x="0" y="521274"/>
                  </a:cubicBezTo>
                  <a:lnTo>
                    <a:pt x="0" y="473806"/>
                  </a:lnTo>
                  <a:cubicBezTo>
                    <a:pt x="0" y="457983"/>
                    <a:pt x="7212" y="443013"/>
                    <a:pt x="19453" y="432969"/>
                  </a:cubicBezTo>
                  <a:cubicBezTo>
                    <a:pt x="86638" y="377921"/>
                    <a:pt x="159043" y="341443"/>
                    <a:pt x="173751" y="334242"/>
                  </a:cubicBezTo>
                  <a:cubicBezTo>
                    <a:pt x="175365" y="333484"/>
                    <a:pt x="176408" y="331779"/>
                    <a:pt x="176408" y="329884"/>
                  </a:cubicBezTo>
                  <a:lnTo>
                    <a:pt x="176408" y="278720"/>
                  </a:lnTo>
                  <a:cubicBezTo>
                    <a:pt x="168437" y="265076"/>
                    <a:pt x="163313" y="250675"/>
                    <a:pt x="161320" y="237694"/>
                  </a:cubicBezTo>
                  <a:cubicBezTo>
                    <a:pt x="155627" y="237221"/>
                    <a:pt x="148035" y="229072"/>
                    <a:pt x="139969" y="200458"/>
                  </a:cubicBezTo>
                  <a:cubicBezTo>
                    <a:pt x="129531" y="164170"/>
                    <a:pt x="138925" y="156496"/>
                    <a:pt x="148320" y="156211"/>
                  </a:cubicBezTo>
                  <a:cubicBezTo>
                    <a:pt x="147371" y="153085"/>
                    <a:pt x="146612" y="149863"/>
                    <a:pt x="146042" y="146736"/>
                  </a:cubicBezTo>
                  <a:cubicBezTo>
                    <a:pt x="142436" y="128450"/>
                    <a:pt x="141487" y="111396"/>
                    <a:pt x="145758" y="95099"/>
                  </a:cubicBezTo>
                  <a:cubicBezTo>
                    <a:pt x="150787" y="73212"/>
                    <a:pt x="162744" y="55684"/>
                    <a:pt x="176029" y="42135"/>
                  </a:cubicBezTo>
                  <a:cubicBezTo>
                    <a:pt x="184379" y="33134"/>
                    <a:pt x="193869" y="25459"/>
                    <a:pt x="203928" y="19017"/>
                  </a:cubicBezTo>
                  <a:cubicBezTo>
                    <a:pt x="212183" y="13332"/>
                    <a:pt x="221293" y="8405"/>
                    <a:pt x="231162" y="5089"/>
                  </a:cubicBezTo>
                  <a:cubicBezTo>
                    <a:pt x="238849" y="2625"/>
                    <a:pt x="247105" y="825"/>
                    <a:pt x="255835" y="446"/>
                  </a:cubicBezTo>
                  <a:close/>
                </a:path>
              </a:pathLst>
            </a:custGeom>
            <a:solidFill>
              <a:schemeClr val="bg1"/>
            </a:solidFill>
            <a:ln w="12700" cap="flat" cmpd="sng" algn="ctr">
              <a:noFill/>
              <a:prstDash val="solid"/>
              <a:miter lim="800000"/>
            </a:ln>
            <a:effectLst>
              <a:outerShdw blurRad="254000" dist="114300" dir="5400000" sx="90000" sy="90000" algn="t"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en-US" sz="1600" b="1">
                <a:solidFill>
                  <a:prstClr val="white"/>
                </a:solidFill>
                <a:latin typeface="微软雅黑" panose="020B0503020204020204" pitchFamily="34" charset="-122"/>
                <a:ea typeface="微软雅黑" panose="020B0503020204020204" pitchFamily="34" charset="-122"/>
                <a:cs typeface="汉仪书魂体简" panose="02010600000101010101" charset="-122"/>
                <a:sym typeface="汉仪书宋二简"/>
              </a:endParaRPr>
            </a:p>
          </p:txBody>
        </p:sp>
      </p:grpSp>
      <p:grpSp>
        <p:nvGrpSpPr>
          <p:cNvPr id="19" name="组合 18"/>
          <p:cNvGrpSpPr/>
          <p:nvPr/>
        </p:nvGrpSpPr>
        <p:grpSpPr>
          <a:xfrm>
            <a:off x="6941148" y="2161230"/>
            <a:ext cx="1068425" cy="1070686"/>
            <a:chOff x="6976256" y="3103149"/>
            <a:chExt cx="1068542" cy="1070803"/>
          </a:xfrm>
        </p:grpSpPr>
        <p:sp>
          <p:nvSpPr>
            <p:cNvPr id="20" name="îṣḻíďê"/>
            <p:cNvSpPr/>
            <p:nvPr/>
          </p:nvSpPr>
          <p:spPr bwMode="auto">
            <a:xfrm>
              <a:off x="6976256" y="3103149"/>
              <a:ext cx="1068542" cy="1070803"/>
            </a:xfrm>
            <a:prstGeom prst="ellipse">
              <a:avLst/>
            </a:prstGeom>
            <a:gradFill>
              <a:gsLst>
                <a:gs pos="0">
                  <a:srgbClr val="B6D8D4"/>
                </a:gs>
                <a:gs pos="100000">
                  <a:srgbClr val="5AA69D"/>
                </a:gs>
              </a:gsLst>
              <a:lin ang="2700000" scaled="0"/>
            </a:gradFill>
            <a:ln w="12700" cap="flat" cmpd="sng" algn="ctr">
              <a:noFill/>
              <a:prstDash val="solid"/>
              <a:miter lim="800000"/>
            </a:ln>
            <a:effectLst>
              <a:outerShdw blurRad="254000" dist="114300" dir="5400000" sx="90000" sy="90000" algn="t"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a:solidFill>
                  <a:prstClr val="white"/>
                </a:solidFill>
                <a:latin typeface="微软雅黑" panose="020B0503020204020204" pitchFamily="34" charset="-122"/>
                <a:ea typeface="微软雅黑" panose="020B0503020204020204" pitchFamily="34" charset="-122"/>
                <a:cs typeface="汉仪书魂体简" panose="02010600000101010101" charset="-122"/>
                <a:sym typeface="汉仪书宋二简"/>
              </a:endParaRPr>
            </a:p>
          </p:txBody>
        </p:sp>
        <p:sp>
          <p:nvSpPr>
            <p:cNvPr id="21" name="î$ļïḍe"/>
            <p:cNvSpPr/>
            <p:nvPr/>
          </p:nvSpPr>
          <p:spPr>
            <a:xfrm>
              <a:off x="7292429" y="3441207"/>
              <a:ext cx="436196" cy="394686"/>
            </a:xfrm>
            <a:custGeom>
              <a:avLst/>
              <a:gdLst>
                <a:gd name="connsiteX0" fmla="*/ 407586 w 606580"/>
                <a:gd name="connsiteY0" fmla="*/ 252695 h 548858"/>
                <a:gd name="connsiteX1" fmla="*/ 502285 w 606580"/>
                <a:gd name="connsiteY1" fmla="*/ 252695 h 548858"/>
                <a:gd name="connsiteX2" fmla="*/ 502285 w 606580"/>
                <a:gd name="connsiteY2" fmla="*/ 346759 h 548858"/>
                <a:gd name="connsiteX3" fmla="*/ 407586 w 606580"/>
                <a:gd name="connsiteY3" fmla="*/ 346759 h 548858"/>
                <a:gd name="connsiteX4" fmla="*/ 104296 w 606580"/>
                <a:gd name="connsiteY4" fmla="*/ 205698 h 548858"/>
                <a:gd name="connsiteX5" fmla="*/ 199065 w 606580"/>
                <a:gd name="connsiteY5" fmla="*/ 205698 h 548858"/>
                <a:gd name="connsiteX6" fmla="*/ 199065 w 606580"/>
                <a:gd name="connsiteY6" fmla="*/ 346758 h 548858"/>
                <a:gd name="connsiteX7" fmla="*/ 104296 w 606580"/>
                <a:gd name="connsiteY7" fmla="*/ 346758 h 548858"/>
                <a:gd name="connsiteX8" fmla="*/ 255870 w 606580"/>
                <a:gd name="connsiteY8" fmla="*/ 96040 h 548858"/>
                <a:gd name="connsiteX9" fmla="*/ 350710 w 606580"/>
                <a:gd name="connsiteY9" fmla="*/ 96040 h 548858"/>
                <a:gd name="connsiteX10" fmla="*/ 350710 w 606580"/>
                <a:gd name="connsiteY10" fmla="*/ 346759 h 548858"/>
                <a:gd name="connsiteX11" fmla="*/ 255870 w 606580"/>
                <a:gd name="connsiteY11" fmla="*/ 346759 h 548858"/>
                <a:gd name="connsiteX12" fmla="*/ 37882 w 606580"/>
                <a:gd name="connsiteY12" fmla="*/ 37913 h 548858"/>
                <a:gd name="connsiteX13" fmla="*/ 37882 w 606580"/>
                <a:gd name="connsiteY13" fmla="*/ 405363 h 548858"/>
                <a:gd name="connsiteX14" fmla="*/ 568698 w 606580"/>
                <a:gd name="connsiteY14" fmla="*/ 405363 h 548858"/>
                <a:gd name="connsiteX15" fmla="*/ 568698 w 606580"/>
                <a:gd name="connsiteY15" fmla="*/ 37913 h 548858"/>
                <a:gd name="connsiteX16" fmla="*/ 18941 w 606580"/>
                <a:gd name="connsiteY16" fmla="*/ 0 h 548858"/>
                <a:gd name="connsiteX17" fmla="*/ 587639 w 606580"/>
                <a:gd name="connsiteY17" fmla="*/ 0 h 548858"/>
                <a:gd name="connsiteX18" fmla="*/ 606580 w 606580"/>
                <a:gd name="connsiteY18" fmla="*/ 18910 h 548858"/>
                <a:gd name="connsiteX19" fmla="*/ 606580 w 606580"/>
                <a:gd name="connsiteY19" fmla="*/ 424274 h 548858"/>
                <a:gd name="connsiteX20" fmla="*/ 587639 w 606580"/>
                <a:gd name="connsiteY20" fmla="*/ 443184 h 548858"/>
                <a:gd name="connsiteX21" fmla="*/ 322278 w 606580"/>
                <a:gd name="connsiteY21" fmla="*/ 443184 h 548858"/>
                <a:gd name="connsiteX22" fmla="*/ 322278 w 606580"/>
                <a:gd name="connsiteY22" fmla="*/ 511038 h 548858"/>
                <a:gd name="connsiteX23" fmla="*/ 450223 w 606580"/>
                <a:gd name="connsiteY23" fmla="*/ 511038 h 548858"/>
                <a:gd name="connsiteX24" fmla="*/ 450223 w 606580"/>
                <a:gd name="connsiteY24" fmla="*/ 548858 h 548858"/>
                <a:gd name="connsiteX25" fmla="*/ 156357 w 606580"/>
                <a:gd name="connsiteY25" fmla="*/ 548858 h 548858"/>
                <a:gd name="connsiteX26" fmla="*/ 156357 w 606580"/>
                <a:gd name="connsiteY26" fmla="*/ 511038 h 548858"/>
                <a:gd name="connsiteX27" fmla="*/ 284302 w 606580"/>
                <a:gd name="connsiteY27" fmla="*/ 511038 h 548858"/>
                <a:gd name="connsiteX28" fmla="*/ 284302 w 606580"/>
                <a:gd name="connsiteY28" fmla="*/ 443184 h 548858"/>
                <a:gd name="connsiteX29" fmla="*/ 18941 w 606580"/>
                <a:gd name="connsiteY29" fmla="*/ 443184 h 548858"/>
                <a:gd name="connsiteX30" fmla="*/ 0 w 606580"/>
                <a:gd name="connsiteY30" fmla="*/ 424274 h 548858"/>
                <a:gd name="connsiteX31" fmla="*/ 0 w 606580"/>
                <a:gd name="connsiteY31" fmla="*/ 18910 h 548858"/>
                <a:gd name="connsiteX32" fmla="*/ 18941 w 606580"/>
                <a:gd name="connsiteY32" fmla="*/ 0 h 548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06580" h="548858">
                  <a:moveTo>
                    <a:pt x="407586" y="252695"/>
                  </a:moveTo>
                  <a:lnTo>
                    <a:pt x="502285" y="252695"/>
                  </a:lnTo>
                  <a:lnTo>
                    <a:pt x="502285" y="346759"/>
                  </a:lnTo>
                  <a:lnTo>
                    <a:pt x="407586" y="346759"/>
                  </a:lnTo>
                  <a:close/>
                  <a:moveTo>
                    <a:pt x="104296" y="205698"/>
                  </a:moveTo>
                  <a:lnTo>
                    <a:pt x="199065" y="205698"/>
                  </a:lnTo>
                  <a:lnTo>
                    <a:pt x="199065" y="346758"/>
                  </a:lnTo>
                  <a:lnTo>
                    <a:pt x="104296" y="346758"/>
                  </a:lnTo>
                  <a:close/>
                  <a:moveTo>
                    <a:pt x="255870" y="96040"/>
                  </a:moveTo>
                  <a:lnTo>
                    <a:pt x="350710" y="96040"/>
                  </a:lnTo>
                  <a:lnTo>
                    <a:pt x="350710" y="346759"/>
                  </a:lnTo>
                  <a:lnTo>
                    <a:pt x="255870" y="346759"/>
                  </a:lnTo>
                  <a:close/>
                  <a:moveTo>
                    <a:pt x="37882" y="37913"/>
                  </a:moveTo>
                  <a:lnTo>
                    <a:pt x="37882" y="405363"/>
                  </a:lnTo>
                  <a:lnTo>
                    <a:pt x="568698" y="405363"/>
                  </a:lnTo>
                  <a:lnTo>
                    <a:pt x="568698" y="37913"/>
                  </a:lnTo>
                  <a:close/>
                  <a:moveTo>
                    <a:pt x="18941" y="0"/>
                  </a:moveTo>
                  <a:lnTo>
                    <a:pt x="587639" y="0"/>
                  </a:lnTo>
                  <a:cubicBezTo>
                    <a:pt x="598038" y="0"/>
                    <a:pt x="606580" y="8528"/>
                    <a:pt x="606580" y="18910"/>
                  </a:cubicBezTo>
                  <a:lnTo>
                    <a:pt x="606580" y="424274"/>
                  </a:lnTo>
                  <a:cubicBezTo>
                    <a:pt x="606580" y="434656"/>
                    <a:pt x="598038" y="443184"/>
                    <a:pt x="587639" y="443184"/>
                  </a:cubicBezTo>
                  <a:lnTo>
                    <a:pt x="322278" y="443184"/>
                  </a:lnTo>
                  <a:lnTo>
                    <a:pt x="322278" y="511038"/>
                  </a:lnTo>
                  <a:lnTo>
                    <a:pt x="450223" y="511038"/>
                  </a:lnTo>
                  <a:lnTo>
                    <a:pt x="450223" y="548858"/>
                  </a:lnTo>
                  <a:lnTo>
                    <a:pt x="156357" y="548858"/>
                  </a:lnTo>
                  <a:lnTo>
                    <a:pt x="156357" y="511038"/>
                  </a:lnTo>
                  <a:lnTo>
                    <a:pt x="284302" y="511038"/>
                  </a:lnTo>
                  <a:lnTo>
                    <a:pt x="284302" y="443184"/>
                  </a:lnTo>
                  <a:lnTo>
                    <a:pt x="18941" y="443184"/>
                  </a:lnTo>
                  <a:cubicBezTo>
                    <a:pt x="8542" y="443184"/>
                    <a:pt x="0" y="434656"/>
                    <a:pt x="0" y="424274"/>
                  </a:cubicBezTo>
                  <a:lnTo>
                    <a:pt x="0" y="18910"/>
                  </a:lnTo>
                  <a:cubicBezTo>
                    <a:pt x="0" y="8528"/>
                    <a:pt x="8542" y="0"/>
                    <a:pt x="18941" y="0"/>
                  </a:cubicBezTo>
                  <a:close/>
                </a:path>
              </a:pathLst>
            </a:custGeom>
            <a:solidFill>
              <a:schemeClr val="bg1"/>
            </a:solidFill>
            <a:ln w="12700" cap="flat" cmpd="sng" algn="ctr">
              <a:noFill/>
              <a:prstDash val="solid"/>
              <a:miter lim="800000"/>
            </a:ln>
            <a:effectLst>
              <a:outerShdw blurRad="254000" dist="114300" dir="5400000" sx="90000" sy="90000" algn="t"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en-US" sz="1600" b="1">
                <a:solidFill>
                  <a:prstClr val="white"/>
                </a:solidFill>
                <a:latin typeface="微软雅黑" panose="020B0503020204020204" pitchFamily="34" charset="-122"/>
                <a:ea typeface="微软雅黑" panose="020B0503020204020204" pitchFamily="34" charset="-122"/>
                <a:cs typeface="汉仪书魂体简" panose="02010600000101010101" charset="-122"/>
                <a:sym typeface="汉仪书宋二简"/>
              </a:endParaRPr>
            </a:p>
          </p:txBody>
        </p:sp>
      </p:grpSp>
      <p:grpSp>
        <p:nvGrpSpPr>
          <p:cNvPr id="22" name="组合 21"/>
          <p:cNvGrpSpPr/>
          <p:nvPr/>
        </p:nvGrpSpPr>
        <p:grpSpPr>
          <a:xfrm>
            <a:off x="1809768" y="2664233"/>
            <a:ext cx="8572467" cy="79780"/>
            <a:chOff x="1767953" y="3062198"/>
            <a:chExt cx="8573409" cy="79788"/>
          </a:xfrm>
          <a:solidFill>
            <a:schemeClr val="accent3"/>
          </a:solidFill>
        </p:grpSpPr>
        <p:grpSp>
          <p:nvGrpSpPr>
            <p:cNvPr id="23" name="组合 22"/>
            <p:cNvGrpSpPr/>
            <p:nvPr/>
          </p:nvGrpSpPr>
          <p:grpSpPr>
            <a:xfrm>
              <a:off x="9567247" y="3062198"/>
              <a:ext cx="774115" cy="79788"/>
              <a:chOff x="9567247" y="3062198"/>
              <a:chExt cx="774115" cy="79788"/>
            </a:xfrm>
            <a:grpFill/>
          </p:grpSpPr>
          <p:sp>
            <p:nvSpPr>
              <p:cNvPr id="28" name="椭圆 27"/>
              <p:cNvSpPr/>
              <p:nvPr/>
            </p:nvSpPr>
            <p:spPr>
              <a:xfrm flipH="1">
                <a:off x="9567247" y="3062198"/>
                <a:ext cx="79788" cy="79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latin typeface="微软雅黑" panose="020B0503020204020204" pitchFamily="34" charset="-122"/>
                  <a:ea typeface="微软雅黑" panose="020B0503020204020204" pitchFamily="34" charset="-122"/>
                  <a:cs typeface="汉仪书魂体简" panose="02010600000101010101" charset="-122"/>
                  <a:sym typeface="汉仪书宋二简"/>
                </a:endParaRPr>
              </a:p>
            </p:txBody>
          </p:sp>
          <p:sp>
            <p:nvSpPr>
              <p:cNvPr id="29" name="椭圆 28"/>
              <p:cNvSpPr/>
              <p:nvPr/>
            </p:nvSpPr>
            <p:spPr>
              <a:xfrm flipH="1">
                <a:off x="9914411" y="3062198"/>
                <a:ext cx="79788" cy="79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latin typeface="微软雅黑" panose="020B0503020204020204" pitchFamily="34" charset="-122"/>
                  <a:ea typeface="微软雅黑" panose="020B0503020204020204" pitchFamily="34" charset="-122"/>
                  <a:cs typeface="汉仪书魂体简" panose="02010600000101010101" charset="-122"/>
                  <a:sym typeface="汉仪书宋二简"/>
                </a:endParaRPr>
              </a:p>
            </p:txBody>
          </p:sp>
          <p:sp>
            <p:nvSpPr>
              <p:cNvPr id="30" name="椭圆 29"/>
              <p:cNvSpPr/>
              <p:nvPr/>
            </p:nvSpPr>
            <p:spPr>
              <a:xfrm flipH="1">
                <a:off x="10261574" y="3062198"/>
                <a:ext cx="79788" cy="79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latin typeface="微软雅黑" panose="020B0503020204020204" pitchFamily="34" charset="-122"/>
                  <a:ea typeface="微软雅黑" panose="020B0503020204020204" pitchFamily="34" charset="-122"/>
                  <a:cs typeface="汉仪书魂体简" panose="02010600000101010101" charset="-122"/>
                  <a:sym typeface="汉仪书宋二简"/>
                </a:endParaRPr>
              </a:p>
            </p:txBody>
          </p:sp>
        </p:grpSp>
        <p:grpSp>
          <p:nvGrpSpPr>
            <p:cNvPr id="24" name="组合 23"/>
            <p:cNvGrpSpPr/>
            <p:nvPr/>
          </p:nvGrpSpPr>
          <p:grpSpPr>
            <a:xfrm>
              <a:off x="1767953" y="3062198"/>
              <a:ext cx="774115" cy="79788"/>
              <a:chOff x="9567247" y="3062198"/>
              <a:chExt cx="774115" cy="79788"/>
            </a:xfrm>
            <a:grpFill/>
          </p:grpSpPr>
          <p:sp>
            <p:nvSpPr>
              <p:cNvPr id="25" name="椭圆 24"/>
              <p:cNvSpPr/>
              <p:nvPr/>
            </p:nvSpPr>
            <p:spPr>
              <a:xfrm flipH="1">
                <a:off x="9567247" y="3062198"/>
                <a:ext cx="79788" cy="79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latin typeface="微软雅黑" panose="020B0503020204020204" pitchFamily="34" charset="-122"/>
                  <a:ea typeface="微软雅黑" panose="020B0503020204020204" pitchFamily="34" charset="-122"/>
                  <a:cs typeface="汉仪书魂体简" panose="02010600000101010101" charset="-122"/>
                  <a:sym typeface="汉仪书宋二简"/>
                </a:endParaRPr>
              </a:p>
            </p:txBody>
          </p:sp>
          <p:sp>
            <p:nvSpPr>
              <p:cNvPr id="26" name="椭圆 25"/>
              <p:cNvSpPr/>
              <p:nvPr/>
            </p:nvSpPr>
            <p:spPr>
              <a:xfrm flipH="1">
                <a:off x="9914411" y="3062198"/>
                <a:ext cx="79788" cy="79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latin typeface="微软雅黑" panose="020B0503020204020204" pitchFamily="34" charset="-122"/>
                  <a:ea typeface="微软雅黑" panose="020B0503020204020204" pitchFamily="34" charset="-122"/>
                  <a:cs typeface="汉仪书魂体简" panose="02010600000101010101" charset="-122"/>
                  <a:sym typeface="汉仪书宋二简"/>
                </a:endParaRPr>
              </a:p>
            </p:txBody>
          </p:sp>
          <p:sp>
            <p:nvSpPr>
              <p:cNvPr id="27" name="椭圆 26"/>
              <p:cNvSpPr/>
              <p:nvPr/>
            </p:nvSpPr>
            <p:spPr>
              <a:xfrm flipH="1">
                <a:off x="10261574" y="3062198"/>
                <a:ext cx="79788" cy="79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latin typeface="微软雅黑" panose="020B0503020204020204" pitchFamily="34" charset="-122"/>
                  <a:ea typeface="微软雅黑" panose="020B0503020204020204" pitchFamily="34" charset="-122"/>
                  <a:cs typeface="汉仪书魂体简" panose="02010600000101010101" charset="-122"/>
                  <a:sym typeface="汉仪书宋二简"/>
                </a:endParaRPr>
              </a:p>
            </p:txBody>
          </p:sp>
        </p:grpSp>
      </p:grpSp>
      <p:grpSp>
        <p:nvGrpSpPr>
          <p:cNvPr id="31" name="组合 30"/>
          <p:cNvGrpSpPr/>
          <p:nvPr/>
        </p:nvGrpSpPr>
        <p:grpSpPr>
          <a:xfrm>
            <a:off x="841487" y="3700602"/>
            <a:ext cx="10509028" cy="2356356"/>
            <a:chOff x="527165" y="3700631"/>
            <a:chExt cx="10510181" cy="2356614"/>
          </a:xfrm>
        </p:grpSpPr>
        <p:grpSp>
          <p:nvGrpSpPr>
            <p:cNvPr id="32" name="组合 31"/>
            <p:cNvGrpSpPr/>
            <p:nvPr/>
          </p:nvGrpSpPr>
          <p:grpSpPr>
            <a:xfrm>
              <a:off x="527165" y="3700631"/>
              <a:ext cx="2302096" cy="2356614"/>
              <a:chOff x="527165" y="3582297"/>
              <a:chExt cx="2302096" cy="2593282"/>
            </a:xfrm>
          </p:grpSpPr>
          <p:sp>
            <p:nvSpPr>
              <p:cNvPr id="42" name="矩形 41"/>
              <p:cNvSpPr/>
              <p:nvPr/>
            </p:nvSpPr>
            <p:spPr>
              <a:xfrm>
                <a:off x="527165" y="3582297"/>
                <a:ext cx="2302096" cy="2593282"/>
              </a:xfrm>
              <a:prstGeom prst="rect">
                <a:avLst/>
              </a:prstGeom>
              <a:solidFill>
                <a:schemeClr val="bg1"/>
              </a:solidFill>
              <a:ln>
                <a:noFill/>
              </a:ln>
              <a:effectLst>
                <a:outerShdw blurRad="508000" dist="190500" dir="5400000" sx="95000" sy="95000" algn="t"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微软雅黑" panose="020B0503020204020204" pitchFamily="34" charset="-122"/>
                  <a:ea typeface="微软雅黑" panose="020B0503020204020204" pitchFamily="34" charset="-122"/>
                  <a:cs typeface="汉仪书魂体简" panose="02010600000101010101" charset="-122"/>
                  <a:sym typeface="汉仪书宋二简"/>
                </a:endParaRPr>
              </a:p>
            </p:txBody>
          </p:sp>
          <p:sp>
            <p:nvSpPr>
              <p:cNvPr id="43" name="文本框 42"/>
              <p:cNvSpPr txBox="1"/>
              <p:nvPr/>
            </p:nvSpPr>
            <p:spPr>
              <a:xfrm>
                <a:off x="677772" y="3923153"/>
                <a:ext cx="2000882" cy="2235570"/>
              </a:xfrm>
              <a:prstGeom prst="rect">
                <a:avLst/>
              </a:prstGeom>
              <a:noFill/>
            </p:spPr>
            <p:txBody>
              <a:bodyPr wrap="square" rtlCol="0">
                <a:spAutoFit/>
              </a:bodyPr>
              <a:lstStyle/>
              <a:p>
                <a:pPr algn="ctr" hangingPunct="0">
                  <a:lnSpc>
                    <a:spcPct val="150000"/>
                  </a:lnSpc>
                </a:pPr>
                <a:r>
                  <a:rPr lang="zh-CN" altLang="en-US" sz="1200">
                    <a:solidFill>
                      <a:schemeClr val="tx1">
                        <a:lumMod val="50000"/>
                        <a:lumOff val="50000"/>
                      </a:schemeClr>
                    </a:solidFill>
                    <a:latin typeface="微软雅黑" panose="020B0503020204020204" pitchFamily="34" charset="-122"/>
                    <a:ea typeface="微软雅黑" panose="020B0503020204020204" pitchFamily="34" charset="-122"/>
                    <a:cs typeface="汉仪书魂体简" panose="02010600000101010101" charset="-122"/>
                    <a:sym typeface="汉仪书宋二简"/>
                  </a:rPr>
                  <a:t>鼠标点击这里，输入您的文本文字，更改文字的颜色或者大X属性。鼠标点击这里，输入您的文本文字，更改文字的颜色或者大X属性。</a:t>
                </a:r>
              </a:p>
              <a:p>
                <a:pPr algn="ctr" hangingPunct="0">
                  <a:lnSpc>
                    <a:spcPct val="150000"/>
                  </a:lnSpc>
                </a:pPr>
                <a:endParaRPr lang="zh-CN" altLang="en-US" sz="1200">
                  <a:solidFill>
                    <a:schemeClr val="tx1">
                      <a:lumMod val="50000"/>
                      <a:lumOff val="50000"/>
                    </a:schemeClr>
                  </a:solidFill>
                  <a:latin typeface="微软雅黑" panose="020B0503020204020204" pitchFamily="34" charset="-122"/>
                  <a:ea typeface="微软雅黑" panose="020B0503020204020204" pitchFamily="34" charset="-122"/>
                  <a:cs typeface="汉仪书魂体简" panose="02010600000101010101" charset="-122"/>
                  <a:sym typeface="汉仪书宋二简"/>
                </a:endParaRPr>
              </a:p>
            </p:txBody>
          </p:sp>
        </p:grpSp>
        <p:grpSp>
          <p:nvGrpSpPr>
            <p:cNvPr id="33" name="组合 32"/>
            <p:cNvGrpSpPr/>
            <p:nvPr/>
          </p:nvGrpSpPr>
          <p:grpSpPr>
            <a:xfrm>
              <a:off x="3263193" y="3700631"/>
              <a:ext cx="2302096" cy="2356614"/>
              <a:chOff x="527165" y="3582297"/>
              <a:chExt cx="2302096" cy="2593282"/>
            </a:xfrm>
          </p:grpSpPr>
          <p:sp>
            <p:nvSpPr>
              <p:cNvPr id="40" name="矩形 39"/>
              <p:cNvSpPr/>
              <p:nvPr/>
            </p:nvSpPr>
            <p:spPr>
              <a:xfrm>
                <a:off x="527165" y="3582297"/>
                <a:ext cx="2302096" cy="2593282"/>
              </a:xfrm>
              <a:prstGeom prst="rect">
                <a:avLst/>
              </a:prstGeom>
              <a:gradFill>
                <a:gsLst>
                  <a:gs pos="0">
                    <a:srgbClr val="B6D8D4"/>
                  </a:gs>
                  <a:gs pos="100000">
                    <a:srgbClr val="5AA69D"/>
                  </a:gs>
                </a:gsLst>
                <a:lin ang="2700000" scaled="0"/>
              </a:gradFill>
              <a:ln w="12700" cap="flat" cmpd="sng" algn="ctr">
                <a:noFill/>
                <a:prstDash val="solid"/>
                <a:miter lim="800000"/>
              </a:ln>
              <a:effectLst>
                <a:outerShdw blurRad="254000" dist="114300" dir="5400000" sx="90000" sy="90000" algn="t"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a:solidFill>
                    <a:prstClr val="white"/>
                  </a:solidFill>
                  <a:latin typeface="微软雅黑" panose="020B0503020204020204" pitchFamily="34" charset="-122"/>
                  <a:ea typeface="微软雅黑" panose="020B0503020204020204" pitchFamily="34" charset="-122"/>
                  <a:cs typeface="汉仪书魂体简" panose="02010600000101010101" charset="-122"/>
                  <a:sym typeface="汉仪书宋二简"/>
                </a:endParaRPr>
              </a:p>
            </p:txBody>
          </p:sp>
          <p:sp>
            <p:nvSpPr>
              <p:cNvPr id="41" name="文本框 40"/>
              <p:cNvSpPr txBox="1"/>
              <p:nvPr/>
            </p:nvSpPr>
            <p:spPr>
              <a:xfrm>
                <a:off x="677772" y="3923153"/>
                <a:ext cx="2000882" cy="2235570"/>
              </a:xfrm>
              <a:prstGeom prst="rect">
                <a:avLst/>
              </a:prstGeom>
              <a:noFill/>
            </p:spPr>
            <p:txBody>
              <a:bodyPr wrap="square" rtlCol="0">
                <a:spAutoFit/>
              </a:bodyPr>
              <a:lstStyle/>
              <a:p>
                <a:pPr algn="ctr" hangingPunct="0">
                  <a:lnSpc>
                    <a:spcPct val="150000"/>
                  </a:lnSpc>
                </a:pPr>
                <a:r>
                  <a:rPr lang="zh-CN" altLang="en-US" sz="1200">
                    <a:solidFill>
                      <a:schemeClr val="bg1"/>
                    </a:solidFill>
                    <a:latin typeface="微软雅黑" panose="020B0503020204020204" pitchFamily="34" charset="-122"/>
                    <a:ea typeface="微软雅黑" panose="020B0503020204020204" pitchFamily="34" charset="-122"/>
                    <a:cs typeface="汉仪书魂体简" panose="02010600000101010101" charset="-122"/>
                    <a:sym typeface="汉仪书宋二简"/>
                  </a:rPr>
                  <a:t>鼠标点击这里，输入您的文本文字，更改文字的颜色或者大X属性。鼠标点击这里，输入您的文本文字，更改文字的颜色或者大X属性。</a:t>
                </a:r>
              </a:p>
              <a:p>
                <a:pPr algn="ctr" hangingPunct="0">
                  <a:lnSpc>
                    <a:spcPct val="150000"/>
                  </a:lnSpc>
                </a:pPr>
                <a:endParaRPr lang="zh-CN" altLang="en-US" sz="1200">
                  <a:solidFill>
                    <a:schemeClr val="bg1"/>
                  </a:solidFill>
                  <a:latin typeface="微软雅黑" panose="020B0503020204020204" pitchFamily="34" charset="-122"/>
                  <a:ea typeface="微软雅黑" panose="020B0503020204020204" pitchFamily="34" charset="-122"/>
                  <a:cs typeface="汉仪书魂体简" panose="02010600000101010101" charset="-122"/>
                  <a:sym typeface="汉仪书宋二简"/>
                </a:endParaRPr>
              </a:p>
            </p:txBody>
          </p:sp>
        </p:grpSp>
        <p:grpSp>
          <p:nvGrpSpPr>
            <p:cNvPr id="34" name="组合 33"/>
            <p:cNvGrpSpPr/>
            <p:nvPr/>
          </p:nvGrpSpPr>
          <p:grpSpPr>
            <a:xfrm>
              <a:off x="5999221" y="3700631"/>
              <a:ext cx="2302096" cy="2356614"/>
              <a:chOff x="527165" y="3582297"/>
              <a:chExt cx="2302096" cy="2593282"/>
            </a:xfrm>
          </p:grpSpPr>
          <p:sp>
            <p:nvSpPr>
              <p:cNvPr id="38" name="矩形 37"/>
              <p:cNvSpPr/>
              <p:nvPr/>
            </p:nvSpPr>
            <p:spPr>
              <a:xfrm>
                <a:off x="527165" y="3582297"/>
                <a:ext cx="2302096" cy="2593282"/>
              </a:xfrm>
              <a:prstGeom prst="rect">
                <a:avLst/>
              </a:prstGeom>
              <a:solidFill>
                <a:schemeClr val="bg1"/>
              </a:solidFill>
              <a:ln>
                <a:noFill/>
              </a:ln>
              <a:effectLst>
                <a:outerShdw blurRad="508000" dist="190500" dir="5400000" sx="95000" sy="95000" algn="t"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微软雅黑" panose="020B0503020204020204" pitchFamily="34" charset="-122"/>
                  <a:ea typeface="微软雅黑" panose="020B0503020204020204" pitchFamily="34" charset="-122"/>
                  <a:cs typeface="汉仪书魂体简" panose="02010600000101010101" charset="-122"/>
                  <a:sym typeface="汉仪书宋二简"/>
                </a:endParaRPr>
              </a:p>
            </p:txBody>
          </p:sp>
          <p:sp>
            <p:nvSpPr>
              <p:cNvPr id="39" name="文本框 38"/>
              <p:cNvSpPr txBox="1"/>
              <p:nvPr/>
            </p:nvSpPr>
            <p:spPr>
              <a:xfrm>
                <a:off x="677772" y="3923153"/>
                <a:ext cx="2000882" cy="2235570"/>
              </a:xfrm>
              <a:prstGeom prst="rect">
                <a:avLst/>
              </a:prstGeom>
              <a:noFill/>
            </p:spPr>
            <p:txBody>
              <a:bodyPr wrap="square" rtlCol="0">
                <a:spAutoFit/>
              </a:bodyPr>
              <a:lstStyle/>
              <a:p>
                <a:pPr algn="ctr" hangingPunct="0">
                  <a:lnSpc>
                    <a:spcPct val="150000"/>
                  </a:lnSpc>
                </a:pPr>
                <a:r>
                  <a:rPr lang="zh-CN" altLang="en-US" sz="1200">
                    <a:solidFill>
                      <a:schemeClr val="tx1">
                        <a:lumMod val="50000"/>
                        <a:lumOff val="50000"/>
                      </a:schemeClr>
                    </a:solidFill>
                    <a:latin typeface="微软雅黑" panose="020B0503020204020204" pitchFamily="34" charset="-122"/>
                    <a:ea typeface="微软雅黑" panose="020B0503020204020204" pitchFamily="34" charset="-122"/>
                    <a:cs typeface="汉仪书魂体简" panose="02010600000101010101" charset="-122"/>
                    <a:sym typeface="汉仪书宋二简"/>
                  </a:rPr>
                  <a:t>鼠标点击这里，输入您的文本文字，更改文字的颜色或者大X属性。鼠标点击这里，输入您的文本文字，更改文字的颜色或者大X属性。</a:t>
                </a:r>
              </a:p>
              <a:p>
                <a:pPr algn="ctr" hangingPunct="0">
                  <a:lnSpc>
                    <a:spcPct val="150000"/>
                  </a:lnSpc>
                </a:pPr>
                <a:endParaRPr lang="zh-CN" altLang="en-US" sz="1200">
                  <a:solidFill>
                    <a:schemeClr val="tx1">
                      <a:lumMod val="50000"/>
                      <a:lumOff val="50000"/>
                    </a:schemeClr>
                  </a:solidFill>
                  <a:latin typeface="微软雅黑" panose="020B0503020204020204" pitchFamily="34" charset="-122"/>
                  <a:ea typeface="微软雅黑" panose="020B0503020204020204" pitchFamily="34" charset="-122"/>
                  <a:cs typeface="汉仪书魂体简" panose="02010600000101010101" charset="-122"/>
                  <a:sym typeface="汉仪书宋二简"/>
                </a:endParaRPr>
              </a:p>
            </p:txBody>
          </p:sp>
        </p:grpSp>
        <p:grpSp>
          <p:nvGrpSpPr>
            <p:cNvPr id="35" name="组合 34"/>
            <p:cNvGrpSpPr/>
            <p:nvPr/>
          </p:nvGrpSpPr>
          <p:grpSpPr>
            <a:xfrm>
              <a:off x="8735250" y="3700631"/>
              <a:ext cx="2302096" cy="2356614"/>
              <a:chOff x="527165" y="3582297"/>
              <a:chExt cx="2302096" cy="2593282"/>
            </a:xfrm>
          </p:grpSpPr>
          <p:sp>
            <p:nvSpPr>
              <p:cNvPr id="36" name="矩形 35"/>
              <p:cNvSpPr/>
              <p:nvPr/>
            </p:nvSpPr>
            <p:spPr>
              <a:xfrm>
                <a:off x="527165" y="3582297"/>
                <a:ext cx="2302096" cy="2593282"/>
              </a:xfrm>
              <a:prstGeom prst="rect">
                <a:avLst/>
              </a:prstGeom>
              <a:gradFill>
                <a:gsLst>
                  <a:gs pos="0">
                    <a:srgbClr val="B6D8D4"/>
                  </a:gs>
                  <a:gs pos="100000">
                    <a:srgbClr val="5AA69D"/>
                  </a:gs>
                </a:gsLst>
                <a:lin ang="2700000" scaled="0"/>
              </a:gradFill>
              <a:ln w="12700" cap="flat" cmpd="sng" algn="ctr">
                <a:noFill/>
                <a:prstDash val="solid"/>
                <a:miter lim="800000"/>
              </a:ln>
              <a:effectLst>
                <a:outerShdw blurRad="254000" dist="114300" dir="5400000" sx="90000" sy="90000" algn="t"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a:solidFill>
                    <a:prstClr val="white"/>
                  </a:solidFill>
                  <a:latin typeface="微软雅黑" panose="020B0503020204020204" pitchFamily="34" charset="-122"/>
                  <a:ea typeface="微软雅黑" panose="020B0503020204020204" pitchFamily="34" charset="-122"/>
                  <a:cs typeface="汉仪书魂体简" panose="02010600000101010101" charset="-122"/>
                  <a:sym typeface="汉仪书宋二简"/>
                </a:endParaRPr>
              </a:p>
            </p:txBody>
          </p:sp>
          <p:sp>
            <p:nvSpPr>
              <p:cNvPr id="37" name="文本框 36"/>
              <p:cNvSpPr txBox="1"/>
              <p:nvPr/>
            </p:nvSpPr>
            <p:spPr>
              <a:xfrm>
                <a:off x="677772" y="3923153"/>
                <a:ext cx="2000882" cy="2235570"/>
              </a:xfrm>
              <a:prstGeom prst="rect">
                <a:avLst/>
              </a:prstGeom>
              <a:noFill/>
            </p:spPr>
            <p:txBody>
              <a:bodyPr wrap="square" rtlCol="0">
                <a:spAutoFit/>
              </a:bodyPr>
              <a:lstStyle/>
              <a:p>
                <a:pPr algn="ctr" hangingPunct="0">
                  <a:lnSpc>
                    <a:spcPct val="150000"/>
                  </a:lnSpc>
                </a:pPr>
                <a:r>
                  <a:rPr lang="zh-CN" altLang="en-US" sz="1200">
                    <a:solidFill>
                      <a:schemeClr val="bg1"/>
                    </a:solidFill>
                    <a:latin typeface="微软雅黑" panose="020B0503020204020204" pitchFamily="34" charset="-122"/>
                    <a:ea typeface="微软雅黑" panose="020B0503020204020204" pitchFamily="34" charset="-122"/>
                    <a:cs typeface="汉仪书魂体简" panose="02010600000101010101" charset="-122"/>
                    <a:sym typeface="汉仪书宋二简"/>
                  </a:rPr>
                  <a:t>鼠标点击这里，输入您的文本文字，更改文字的颜色或者大X属性。鼠标点击这里，输入您的文本文字，更改文字的颜色或者大X属性。</a:t>
                </a:r>
              </a:p>
              <a:p>
                <a:pPr algn="ctr" hangingPunct="0">
                  <a:lnSpc>
                    <a:spcPct val="150000"/>
                  </a:lnSpc>
                </a:pPr>
                <a:endParaRPr lang="zh-CN" altLang="en-US" sz="1200">
                  <a:solidFill>
                    <a:schemeClr val="bg1"/>
                  </a:solidFill>
                  <a:latin typeface="微软雅黑" panose="020B0503020204020204" pitchFamily="34" charset="-122"/>
                  <a:ea typeface="微软雅黑" panose="020B0503020204020204" pitchFamily="34" charset="-122"/>
                  <a:cs typeface="汉仪书魂体简" panose="02010600000101010101" charset="-122"/>
                  <a:sym typeface="汉仪书宋二简"/>
                </a:endParaRPr>
              </a:p>
            </p:txBody>
          </p:sp>
        </p:grpSp>
      </p:grpSp>
    </p:spTree>
  </p:cSld>
  <p:clrMapOvr>
    <a:masterClrMapping/>
  </p:clrMapOvr>
  <p:transition spd="slow" advClick="0">
    <p:push dir="u"/>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53" presetClass="entr" presetSubtype="0" dur="50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par>
                                <p:cTn id="10" presetID="53" presetClass="entr" presetSubtype="0" dur="500" fill="hold" nodeType="with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p:cTn id="12" dur="500" fill="hold"/>
                                        <p:tgtEl>
                                          <p:spTgt spid="10"/>
                                        </p:tgtEl>
                                        <p:attrNameLst>
                                          <p:attrName>ppt_w</p:attrName>
                                        </p:attrNameLst>
                                      </p:cBhvr>
                                      <p:tavLst>
                                        <p:tav tm="0">
                                          <p:val>
                                            <p:fltVal val="0"/>
                                          </p:val>
                                        </p:tav>
                                        <p:tav tm="100000">
                                          <p:val>
                                            <p:strVal val="#ppt_w"/>
                                          </p:val>
                                        </p:tav>
                                      </p:tavLst>
                                    </p:anim>
                                    <p:anim calcmode="lin" valueType="num">
                                      <p:cBhvr>
                                        <p:cTn id="13" dur="500" fill="hold"/>
                                        <p:tgtEl>
                                          <p:spTgt spid="10"/>
                                        </p:tgtEl>
                                        <p:attrNameLst>
                                          <p:attrName>ppt_h</p:attrName>
                                        </p:attrNameLst>
                                      </p:cBhvr>
                                      <p:tavLst>
                                        <p:tav tm="0">
                                          <p:val>
                                            <p:fltVal val="0"/>
                                          </p:val>
                                        </p:tav>
                                        <p:tav tm="100000">
                                          <p:val>
                                            <p:strVal val="#ppt_h"/>
                                          </p:val>
                                        </p:tav>
                                      </p:tavLst>
                                    </p:anim>
                                    <p:animEffect transition="in" filter="fade">
                                      <p:cBhvr>
                                        <p:cTn id="14" dur="500"/>
                                        <p:tgtEl>
                                          <p:spTgt spid="10"/>
                                        </p:tgtEl>
                                      </p:cBhvr>
                                    </p:animEffect>
                                  </p:childTnLst>
                                </p:cTn>
                              </p:par>
                              <p:par>
                                <p:cTn id="15" presetID="53" presetClass="entr" presetSubtype="0" dur="50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anim calcmode="lin" valueType="num">
                                      <p:cBhvr>
                                        <p:cTn id="17" dur="500" fill="hold"/>
                                        <p:tgtEl>
                                          <p:spTgt spid="13"/>
                                        </p:tgtEl>
                                        <p:attrNameLst>
                                          <p:attrName>ppt_w</p:attrName>
                                        </p:attrNameLst>
                                      </p:cBhvr>
                                      <p:tavLst>
                                        <p:tav tm="0">
                                          <p:val>
                                            <p:fltVal val="0"/>
                                          </p:val>
                                        </p:tav>
                                        <p:tav tm="100000">
                                          <p:val>
                                            <p:strVal val="#ppt_w"/>
                                          </p:val>
                                        </p:tav>
                                      </p:tavLst>
                                    </p:anim>
                                    <p:anim calcmode="lin" valueType="num">
                                      <p:cBhvr>
                                        <p:cTn id="18" dur="500" fill="hold"/>
                                        <p:tgtEl>
                                          <p:spTgt spid="13"/>
                                        </p:tgtEl>
                                        <p:attrNameLst>
                                          <p:attrName>ppt_h</p:attrName>
                                        </p:attrNameLst>
                                      </p:cBhvr>
                                      <p:tavLst>
                                        <p:tav tm="0">
                                          <p:val>
                                            <p:fltVal val="0"/>
                                          </p:val>
                                        </p:tav>
                                        <p:tav tm="100000">
                                          <p:val>
                                            <p:strVal val="#ppt_h"/>
                                          </p:val>
                                        </p:tav>
                                      </p:tavLst>
                                    </p:anim>
                                    <p:animEffect transition="in" filter="fade">
                                      <p:cBhvr>
                                        <p:cTn id="19" dur="500"/>
                                        <p:tgtEl>
                                          <p:spTgt spid="13"/>
                                        </p:tgtEl>
                                      </p:cBhvr>
                                    </p:animEffect>
                                  </p:childTnLst>
                                </p:cTn>
                              </p:par>
                              <p:par>
                                <p:cTn id="20" presetID="53" presetClass="entr" presetSubtype="0" dur="500" fill="hold" nodeType="withEffect">
                                  <p:stCondLst>
                                    <p:cond delay="0"/>
                                  </p:stCondLst>
                                  <p:childTnLst>
                                    <p:set>
                                      <p:cBhvr>
                                        <p:cTn id="21" dur="1" fill="hold">
                                          <p:stCondLst>
                                            <p:cond delay="0"/>
                                          </p:stCondLst>
                                        </p:cTn>
                                        <p:tgtEl>
                                          <p:spTgt spid="16"/>
                                        </p:tgtEl>
                                        <p:attrNameLst>
                                          <p:attrName>style.visibility</p:attrName>
                                        </p:attrNameLst>
                                      </p:cBhvr>
                                      <p:to>
                                        <p:strVal val="visible"/>
                                      </p:to>
                                    </p:set>
                                    <p:anim calcmode="lin" valueType="num">
                                      <p:cBhvr>
                                        <p:cTn id="22" dur="500" fill="hold"/>
                                        <p:tgtEl>
                                          <p:spTgt spid="16"/>
                                        </p:tgtEl>
                                        <p:attrNameLst>
                                          <p:attrName>ppt_w</p:attrName>
                                        </p:attrNameLst>
                                      </p:cBhvr>
                                      <p:tavLst>
                                        <p:tav tm="0">
                                          <p:val>
                                            <p:fltVal val="0"/>
                                          </p:val>
                                        </p:tav>
                                        <p:tav tm="100000">
                                          <p:val>
                                            <p:strVal val="#ppt_w"/>
                                          </p:val>
                                        </p:tav>
                                      </p:tavLst>
                                    </p:anim>
                                    <p:anim calcmode="lin" valueType="num">
                                      <p:cBhvr>
                                        <p:cTn id="23" dur="500" fill="hold"/>
                                        <p:tgtEl>
                                          <p:spTgt spid="16"/>
                                        </p:tgtEl>
                                        <p:attrNameLst>
                                          <p:attrName>ppt_h</p:attrName>
                                        </p:attrNameLst>
                                      </p:cBhvr>
                                      <p:tavLst>
                                        <p:tav tm="0">
                                          <p:val>
                                            <p:fltVal val="0"/>
                                          </p:val>
                                        </p:tav>
                                        <p:tav tm="100000">
                                          <p:val>
                                            <p:strVal val="#ppt_h"/>
                                          </p:val>
                                        </p:tav>
                                      </p:tavLst>
                                    </p:anim>
                                    <p:animEffect transition="in" filter="fade">
                                      <p:cBhvr>
                                        <p:cTn id="24" dur="500"/>
                                        <p:tgtEl>
                                          <p:spTgt spid="16"/>
                                        </p:tgtEl>
                                      </p:cBhvr>
                                    </p:animEffect>
                                  </p:childTnLst>
                                </p:cTn>
                              </p:par>
                              <p:par>
                                <p:cTn id="25" presetID="53" presetClass="entr" presetSubtype="0" dur="500" fill="hold" nodeType="withEffect">
                                  <p:stCondLst>
                                    <p:cond delay="0"/>
                                  </p:stCondLst>
                                  <p:childTnLst>
                                    <p:set>
                                      <p:cBhvr>
                                        <p:cTn id="26" dur="1" fill="hold">
                                          <p:stCondLst>
                                            <p:cond delay="0"/>
                                          </p:stCondLst>
                                        </p:cTn>
                                        <p:tgtEl>
                                          <p:spTgt spid="19"/>
                                        </p:tgtEl>
                                        <p:attrNameLst>
                                          <p:attrName>style.visibility</p:attrName>
                                        </p:attrNameLst>
                                      </p:cBhvr>
                                      <p:to>
                                        <p:strVal val="visible"/>
                                      </p:to>
                                    </p:set>
                                    <p:anim calcmode="lin" valueType="num">
                                      <p:cBhvr>
                                        <p:cTn id="27" dur="500" fill="hold"/>
                                        <p:tgtEl>
                                          <p:spTgt spid="19"/>
                                        </p:tgtEl>
                                        <p:attrNameLst>
                                          <p:attrName>ppt_w</p:attrName>
                                        </p:attrNameLst>
                                      </p:cBhvr>
                                      <p:tavLst>
                                        <p:tav tm="0">
                                          <p:val>
                                            <p:fltVal val="0"/>
                                          </p:val>
                                        </p:tav>
                                        <p:tav tm="100000">
                                          <p:val>
                                            <p:strVal val="#ppt_w"/>
                                          </p:val>
                                        </p:tav>
                                      </p:tavLst>
                                    </p:anim>
                                    <p:anim calcmode="lin" valueType="num">
                                      <p:cBhvr>
                                        <p:cTn id="28" dur="500" fill="hold"/>
                                        <p:tgtEl>
                                          <p:spTgt spid="19"/>
                                        </p:tgtEl>
                                        <p:attrNameLst>
                                          <p:attrName>ppt_h</p:attrName>
                                        </p:attrNameLst>
                                      </p:cBhvr>
                                      <p:tavLst>
                                        <p:tav tm="0">
                                          <p:val>
                                            <p:fltVal val="0"/>
                                          </p:val>
                                        </p:tav>
                                        <p:tav tm="100000">
                                          <p:val>
                                            <p:strVal val="#ppt_h"/>
                                          </p:val>
                                        </p:tav>
                                      </p:tavLst>
                                    </p:anim>
                                    <p:animEffect transition="in" filter="fade">
                                      <p:cBhvr>
                                        <p:cTn id="29" dur="500"/>
                                        <p:tgtEl>
                                          <p:spTgt spid="19"/>
                                        </p:tgtEl>
                                      </p:cBhvr>
                                    </p:animEffect>
                                  </p:childTnLst>
                                </p:cTn>
                              </p:par>
                              <p:par>
                                <p:cTn id="30" presetID="53" presetClass="entr" presetSubtype="0" dur="500" fill="hold" nodeType="withEffect">
                                  <p:stCondLst>
                                    <p:cond delay="0"/>
                                  </p:stCondLst>
                                  <p:childTnLst>
                                    <p:set>
                                      <p:cBhvr>
                                        <p:cTn id="31" dur="1" fill="hold">
                                          <p:stCondLst>
                                            <p:cond delay="0"/>
                                          </p:stCondLst>
                                        </p:cTn>
                                        <p:tgtEl>
                                          <p:spTgt spid="22"/>
                                        </p:tgtEl>
                                        <p:attrNameLst>
                                          <p:attrName>style.visibility</p:attrName>
                                        </p:attrNameLst>
                                      </p:cBhvr>
                                      <p:to>
                                        <p:strVal val="visible"/>
                                      </p:to>
                                    </p:set>
                                    <p:anim calcmode="lin" valueType="num">
                                      <p:cBhvr>
                                        <p:cTn id="32" dur="500" fill="hold"/>
                                        <p:tgtEl>
                                          <p:spTgt spid="22"/>
                                        </p:tgtEl>
                                        <p:attrNameLst>
                                          <p:attrName>ppt_w</p:attrName>
                                        </p:attrNameLst>
                                      </p:cBhvr>
                                      <p:tavLst>
                                        <p:tav tm="0">
                                          <p:val>
                                            <p:fltVal val="0"/>
                                          </p:val>
                                        </p:tav>
                                        <p:tav tm="100000">
                                          <p:val>
                                            <p:strVal val="#ppt_w"/>
                                          </p:val>
                                        </p:tav>
                                      </p:tavLst>
                                    </p:anim>
                                    <p:anim calcmode="lin" valueType="num">
                                      <p:cBhvr>
                                        <p:cTn id="33" dur="500" fill="hold"/>
                                        <p:tgtEl>
                                          <p:spTgt spid="22"/>
                                        </p:tgtEl>
                                        <p:attrNameLst>
                                          <p:attrName>ppt_h</p:attrName>
                                        </p:attrNameLst>
                                      </p:cBhvr>
                                      <p:tavLst>
                                        <p:tav tm="0">
                                          <p:val>
                                            <p:fltVal val="0"/>
                                          </p:val>
                                        </p:tav>
                                        <p:tav tm="100000">
                                          <p:val>
                                            <p:strVal val="#ppt_h"/>
                                          </p:val>
                                        </p:tav>
                                      </p:tavLst>
                                    </p:anim>
                                    <p:animEffect transition="in" filter="fade">
                                      <p:cBhvr>
                                        <p:cTn id="34" dur="500"/>
                                        <p:tgtEl>
                                          <p:spTgt spid="22"/>
                                        </p:tgtEl>
                                      </p:cBhvr>
                                    </p:animEffect>
                                  </p:childTnLst>
                                </p:cTn>
                              </p:par>
                            </p:childTnLst>
                          </p:cTn>
                        </p:par>
                      </p:childTnLst>
                    </p:cTn>
                  </p:par>
                  <p:par>
                    <p:cTn id="35" fill="hold" nodeType="clickPar">
                      <p:stCondLst>
                        <p:cond delay="indefinite"/>
                      </p:stCondLst>
                      <p:childTnLst>
                        <p:par>
                          <p:cTn id="36" fill="hold" nodeType="afterGroup">
                            <p:stCondLst>
                              <p:cond delay="0"/>
                            </p:stCondLst>
                            <p:childTnLst>
                              <p:par>
                                <p:cTn id="37" presetID="42" presetClass="entr" presetSubtype="0" dur="1000" fill="hold" nodeType="clickEffect">
                                  <p:stCondLst>
                                    <p:cond delay="0"/>
                                  </p:stCondLst>
                                  <p:childTnLst>
                                    <p:set>
                                      <p:cBhvr>
                                        <p:cTn id="38" dur="1" fill="hold">
                                          <p:stCondLst>
                                            <p:cond delay="0"/>
                                          </p:stCondLst>
                                        </p:cTn>
                                        <p:tgtEl>
                                          <p:spTgt spid="31"/>
                                        </p:tgtEl>
                                        <p:attrNameLst>
                                          <p:attrName>style.visibility</p:attrName>
                                        </p:attrNameLst>
                                      </p:cBhvr>
                                      <p:to>
                                        <p:strVal val="visible"/>
                                      </p:to>
                                    </p:set>
                                    <p:animEffect transition="in" filter="fade">
                                      <p:cBhvr>
                                        <p:cTn id="39" dur="1000"/>
                                        <p:tgtEl>
                                          <p:spTgt spid="31"/>
                                        </p:tgtEl>
                                      </p:cBhvr>
                                    </p:animEffect>
                                    <p:anim calcmode="lin" valueType="num">
                                      <p:cBhvr>
                                        <p:cTn id="40" dur="1000" fill="hold"/>
                                        <p:tgtEl>
                                          <p:spTgt spid="31"/>
                                        </p:tgtEl>
                                        <p:attrNameLst>
                                          <p:attrName>ppt_x</p:attrName>
                                        </p:attrNameLst>
                                      </p:cBhvr>
                                      <p:tavLst>
                                        <p:tav tm="0">
                                          <p:val>
                                            <p:strVal val="#ppt_x"/>
                                          </p:val>
                                        </p:tav>
                                        <p:tav tm="100000">
                                          <p:val>
                                            <p:strVal val="#ppt_x"/>
                                          </p:val>
                                        </p:tav>
                                      </p:tavLst>
                                    </p:anim>
                                    <p:anim calcmode="lin" valueType="num">
                                      <p:cBhvr>
                                        <p:cTn id="41"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320458" y="446099"/>
            <a:ext cx="5572519" cy="785143"/>
            <a:chOff x="1679798" y="438128"/>
            <a:chExt cx="5572519" cy="785143"/>
          </a:xfrm>
        </p:grpSpPr>
        <p:sp>
          <p:nvSpPr>
            <p:cNvPr id="6" name="文本框 5"/>
            <p:cNvSpPr txBox="1"/>
            <p:nvPr/>
          </p:nvSpPr>
          <p:spPr>
            <a:xfrm>
              <a:off x="2219288" y="438128"/>
              <a:ext cx="4493538" cy="523220"/>
            </a:xfrm>
            <a:prstGeom prst="rect">
              <a:avLst/>
            </a:prstGeom>
            <a:noFill/>
          </p:spPr>
          <p:txBody>
            <a:bodyPr wrap="none" rtlCol="0">
              <a:spAutoFit/>
              <a:scene3d>
                <a:camera prst="orthographicFront"/>
                <a:lightRig rig="threePt" dir="t"/>
              </a:scene3d>
              <a:sp3d contourW="12700"/>
            </a:bodyPr>
            <a:lstStyle>
              <a:defPPr>
                <a:defRPr lang="zh-CN"/>
              </a:defPPr>
              <a:lvl1pPr lvl="0" algn="ctr">
                <a:defRPr sz="2800">
                  <a:solidFill>
                    <a:schemeClr val="tx1">
                      <a:lumMod val="85000"/>
                      <a:lumOff val="15000"/>
                    </a:schemeClr>
                  </a:solidFill>
                  <a:latin typeface="汉仪大宋简" panose="02010609000101010101" pitchFamily="49" charset="-122"/>
                  <a:ea typeface="汉仪大宋简" panose="02010609000101010101" pitchFamily="49" charset="-122"/>
                </a:defRPr>
              </a:lvl1pPr>
            </a:lstStyle>
            <a:p>
              <a:r>
                <a:rPr lang="zh-CN" altLang="en-US">
                  <a:latin typeface="思源宋体 CN Heavy" pitchFamily="18" charset="-122"/>
                  <a:ea typeface="思源宋体 CN Heavy" pitchFamily="18" charset="-122"/>
                  <a:sym typeface="方正公文黑体" panose="02000500000000000000" charset="-122"/>
                </a:rPr>
                <a:t>培训、学习和自我提升活动</a:t>
              </a:r>
            </a:p>
          </p:txBody>
        </p:sp>
        <p:sp>
          <p:nvSpPr>
            <p:cNvPr id="7" name="文本框 6"/>
            <p:cNvSpPr txBox="1"/>
            <p:nvPr/>
          </p:nvSpPr>
          <p:spPr>
            <a:xfrm>
              <a:off x="1679798" y="977050"/>
              <a:ext cx="5572519" cy="246221"/>
            </a:xfrm>
            <a:prstGeom prst="rect">
              <a:avLst/>
            </a:prstGeom>
            <a:noFill/>
          </p:spPr>
          <p:txBody>
            <a:bodyPr wrap="square" rtlCol="0">
              <a:spAutoFit/>
              <a:scene3d>
                <a:camera prst="orthographicFront"/>
                <a:lightRig rig="threePt" dir="t"/>
              </a:scene3d>
              <a:sp3d contourW="12700"/>
            </a:bodyPr>
            <a:lstStyle/>
            <a:p>
              <a:pPr lvl="0" algn="ctr">
                <a:defRPr/>
              </a:pPr>
              <a:r>
                <a:rPr lang="en-US" altLang="zh-CN" sz="1000">
                  <a:solidFill>
                    <a:schemeClr val="bg1">
                      <a:lumMod val="50000"/>
                    </a:schemeClr>
                  </a:solidFill>
                  <a:latin typeface="微软雅黑" panose="020B0503020204020204" pitchFamily="34" charset="-122"/>
                  <a:ea typeface="微软雅黑" panose="020B0503020204020204" pitchFamily="34" charset="-122"/>
                  <a:sym typeface="方正公文黑体" panose="02000500000000000000" charset="-122"/>
                </a:rPr>
                <a:t>Financial industry investment return analysis marketing report</a:t>
              </a:r>
              <a:endParaRPr lang="zh-CN" altLang="en-US" sz="1000">
                <a:solidFill>
                  <a:schemeClr val="bg1">
                    <a:lumMod val="50000"/>
                  </a:schemeClr>
                </a:solidFill>
                <a:latin typeface="微软雅黑" panose="020B0503020204020204" pitchFamily="34" charset="-122"/>
                <a:ea typeface="微软雅黑" panose="020B0503020204020204" pitchFamily="34" charset="-122"/>
                <a:sym typeface="方正公文黑体" panose="02000500000000000000" charset="-122"/>
              </a:endParaRPr>
            </a:p>
          </p:txBody>
        </p:sp>
      </p:grpSp>
      <p:sp>
        <p:nvSpPr>
          <p:cNvPr id="5" name="矩形 4"/>
          <p:cNvSpPr/>
          <p:nvPr/>
        </p:nvSpPr>
        <p:spPr>
          <a:xfrm>
            <a:off x="671" y="1713088"/>
            <a:ext cx="12190662" cy="2491122"/>
          </a:xfrm>
          <a:prstGeom prst="rect">
            <a:avLst/>
          </a:prstGeom>
          <a:blipFill dpi="0" rotWithShape="1">
            <a:blip r:embed="rId2">
              <a:extLst>
                <a:ext uri="{28A0092B-C50C-407E-A947-70E740481C1C}">
                  <a14:useLocalDpi xmlns:a14="http://schemas.microsoft.com/office/drawing/2010/main" val="0"/>
                </a:ext>
              </a:extLst>
            </a:blip>
            <a:stretch>
              <a:fillRect t="-35024" b="-56484"/>
            </a:stretch>
          </a:blipFill>
          <a:ln w="12700" cap="flat" cmpd="sng" algn="ctr">
            <a:noFill/>
            <a:prstDash val="solid"/>
            <a:miter lim="800000"/>
          </a:ln>
          <a:effectLst>
            <a:outerShdw blurRad="254000" dist="114300" dir="5400000" sx="90000" sy="90000" algn="t"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solidFill>
                <a:prstClr val="white"/>
              </a:solidFill>
              <a:latin typeface="微软雅黑" panose="020B0503020204020204" pitchFamily="34" charset="-122"/>
              <a:ea typeface="微软雅黑" panose="020B0503020204020204" pitchFamily="34" charset="-122"/>
              <a:cs typeface="汉仪书魂体简" panose="02010600000101010101" charset="-122"/>
              <a:sym typeface="汉仪书宋二简"/>
            </a:endParaRPr>
          </a:p>
        </p:txBody>
      </p:sp>
      <p:sp>
        <p:nvSpPr>
          <p:cNvPr id="8" name="矩形 7"/>
          <p:cNvSpPr/>
          <p:nvPr/>
        </p:nvSpPr>
        <p:spPr>
          <a:xfrm>
            <a:off x="671" y="1713088"/>
            <a:ext cx="12191329" cy="2491122"/>
          </a:xfrm>
          <a:prstGeom prst="rect">
            <a:avLst/>
          </a:prstGeom>
          <a:solidFill>
            <a:srgbClr val="39666D">
              <a:alpha val="45000"/>
            </a:srgbClr>
          </a:solidFill>
          <a:ln w="12700" cap="flat" cmpd="sng" algn="ctr">
            <a:noFill/>
            <a:prstDash val="solid"/>
            <a:miter lim="800000"/>
          </a:ln>
          <a:effectLst>
            <a:outerShdw blurRad="254000" dist="114300" dir="5400000" sx="90000" sy="90000" algn="t"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solidFill>
                <a:prstClr val="white"/>
              </a:solidFill>
              <a:latin typeface="微软雅黑" panose="020B0503020204020204" pitchFamily="34" charset="-122"/>
              <a:ea typeface="微软雅黑" panose="020B0503020204020204" pitchFamily="34" charset="-122"/>
              <a:cs typeface="汉仪书魂体简" panose="02010600000101010101" charset="-122"/>
              <a:sym typeface="汉仪书宋二简"/>
            </a:endParaRPr>
          </a:p>
        </p:txBody>
      </p:sp>
      <p:grpSp>
        <p:nvGrpSpPr>
          <p:cNvPr id="9" name="组合 8"/>
          <p:cNvGrpSpPr/>
          <p:nvPr/>
        </p:nvGrpSpPr>
        <p:grpSpPr>
          <a:xfrm>
            <a:off x="8682624" y="2510334"/>
            <a:ext cx="2874966" cy="3443862"/>
            <a:chOff x="8682906" y="2316480"/>
            <a:chExt cx="2875281" cy="3444240"/>
          </a:xfrm>
        </p:grpSpPr>
        <p:grpSp>
          <p:nvGrpSpPr>
            <p:cNvPr id="10" name="组合 9"/>
            <p:cNvGrpSpPr/>
            <p:nvPr/>
          </p:nvGrpSpPr>
          <p:grpSpPr>
            <a:xfrm>
              <a:off x="8682906" y="2316480"/>
              <a:ext cx="2875281" cy="3444240"/>
              <a:chOff x="8463279" y="2316480"/>
              <a:chExt cx="2875281" cy="3444240"/>
            </a:xfrm>
          </p:grpSpPr>
          <p:sp>
            <p:nvSpPr>
              <p:cNvPr id="13" name="iš1íḋê"/>
              <p:cNvSpPr/>
              <p:nvPr/>
            </p:nvSpPr>
            <p:spPr>
              <a:xfrm>
                <a:off x="8463279" y="2316480"/>
                <a:ext cx="2875281" cy="3444240"/>
              </a:xfrm>
              <a:prstGeom prst="roundRect">
                <a:avLst>
                  <a:gd name="adj" fmla="val 4401"/>
                </a:avLst>
              </a:prstGeom>
              <a:solidFill>
                <a:schemeClr val="bg1"/>
              </a:solidFill>
              <a:ln>
                <a:noFill/>
              </a:ln>
              <a:effectLst>
                <a:outerShdw blurRad="508000" dist="190500" dir="5400000" sx="95000" sy="95000" algn="t"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tx1">
                      <a:lumMod val="50000"/>
                      <a:lumOff val="50000"/>
                    </a:schemeClr>
                  </a:solidFill>
                  <a:latin typeface="微软雅黑" panose="020B0503020204020204" pitchFamily="34" charset="-122"/>
                  <a:ea typeface="微软雅黑" panose="020B0503020204020204" pitchFamily="34" charset="-122"/>
                  <a:cs typeface="汉仪书魂体简" panose="02010600000101010101" charset="-122"/>
                  <a:sym typeface="汉仪书宋二简"/>
                </a:endParaRPr>
              </a:p>
            </p:txBody>
          </p:sp>
          <p:sp>
            <p:nvSpPr>
              <p:cNvPr id="14" name="矩形: 圆角 12"/>
              <p:cNvSpPr/>
              <p:nvPr/>
            </p:nvSpPr>
            <p:spPr>
              <a:xfrm>
                <a:off x="9143999" y="5715001"/>
                <a:ext cx="1513840" cy="45719"/>
              </a:xfrm>
              <a:prstGeom prst="roundRect">
                <a:avLst>
                  <a:gd name="adj" fmla="val 50000"/>
                </a:avLst>
              </a:prstGeom>
              <a:gradFill>
                <a:gsLst>
                  <a:gs pos="0">
                    <a:srgbClr val="B6D8D4"/>
                  </a:gs>
                  <a:gs pos="100000">
                    <a:srgbClr val="5AA69D"/>
                  </a:gs>
                </a:gsLst>
                <a:lin ang="2700000" scaled="0"/>
              </a:gradFill>
              <a:ln w="12700" cap="flat" cmpd="sng" algn="ctr">
                <a:noFill/>
                <a:prstDash val="solid"/>
                <a:miter lim="800000"/>
              </a:ln>
              <a:effectLst>
                <a:outerShdw blurRad="254000" dist="114300" dir="5400000" sx="90000" sy="90000" algn="t"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solidFill>
                    <a:schemeClr val="tx1">
                      <a:lumMod val="50000"/>
                      <a:lumOff val="50000"/>
                    </a:schemeClr>
                  </a:solidFill>
                  <a:latin typeface="微软雅黑" panose="020B0503020204020204" pitchFamily="34" charset="-122"/>
                  <a:ea typeface="微软雅黑" panose="020B0503020204020204" pitchFamily="34" charset="-122"/>
                  <a:cs typeface="汉仪书魂体简" panose="02010600000101010101" charset="-122"/>
                  <a:sym typeface="汉仪书宋二简"/>
                </a:endParaRPr>
              </a:p>
            </p:txBody>
          </p:sp>
        </p:grpSp>
        <p:sp>
          <p:nvSpPr>
            <p:cNvPr id="11" name="文本框 10"/>
            <p:cNvSpPr txBox="1"/>
            <p:nvPr/>
          </p:nvSpPr>
          <p:spPr>
            <a:xfrm>
              <a:off x="8883482" y="3662908"/>
              <a:ext cx="2474128" cy="1200461"/>
            </a:xfrm>
            <a:prstGeom prst="rect">
              <a:avLst/>
            </a:prstGeom>
            <a:noFill/>
            <a:ln>
              <a:noFill/>
            </a:ln>
          </p:spPr>
          <p:txBody>
            <a:bodyPr wrap="square" rtlCol="0">
              <a:spAutoFit/>
            </a:bodyPr>
            <a:lstStyle/>
            <a:p>
              <a:pPr algn="just" hangingPunct="0">
                <a:lnSpc>
                  <a:spcPct val="150000"/>
                </a:lnSpc>
              </a:pPr>
              <a:r>
                <a:rPr lang="zh-CN" altLang="en-US" sz="1200">
                  <a:solidFill>
                    <a:schemeClr val="tx1">
                      <a:lumMod val="50000"/>
                      <a:lumOff val="50000"/>
                    </a:schemeClr>
                  </a:solidFill>
                  <a:latin typeface="微软雅黑" panose="020B0503020204020204" pitchFamily="34" charset="-122"/>
                  <a:ea typeface="微软雅黑" panose="020B0503020204020204" pitchFamily="34" charset="-122"/>
                  <a:cs typeface="汉仪书魂体简" panose="02010600000101010101" charset="-122"/>
                  <a:sym typeface="汉仪书宋二简"/>
                </a:rPr>
                <a:t>建议您使用文档源文件中的原字体，效果会更好。</a:t>
              </a:r>
              <a:endParaRPr lang="en-US" altLang="zh-CN" sz="1200">
                <a:solidFill>
                  <a:schemeClr val="tx1">
                    <a:lumMod val="50000"/>
                    <a:lumOff val="50000"/>
                  </a:schemeClr>
                </a:solidFill>
                <a:latin typeface="微软雅黑" panose="020B0503020204020204" pitchFamily="34" charset="-122"/>
                <a:ea typeface="微软雅黑" panose="020B0503020204020204" pitchFamily="34" charset="-122"/>
                <a:cs typeface="汉仪书魂体简" panose="02010600000101010101" charset="-122"/>
                <a:sym typeface="汉仪书宋二简"/>
              </a:endParaRPr>
            </a:p>
            <a:p>
              <a:pPr algn="just" hangingPunct="0">
                <a:lnSpc>
                  <a:spcPct val="150000"/>
                </a:lnSpc>
              </a:pPr>
              <a:r>
                <a:rPr lang="zh-CN" altLang="en-US" sz="1200">
                  <a:solidFill>
                    <a:schemeClr val="tx1">
                      <a:lumMod val="50000"/>
                      <a:lumOff val="50000"/>
                    </a:schemeClr>
                  </a:solidFill>
                  <a:latin typeface="微软雅黑" panose="020B0503020204020204" pitchFamily="34" charset="-122"/>
                  <a:ea typeface="微软雅黑" panose="020B0503020204020204" pitchFamily="34" charset="-122"/>
                  <a:cs typeface="汉仪书魂体简" panose="02010600000101010101" charset="-122"/>
                  <a:sym typeface="汉仪书宋二简"/>
                </a:rPr>
                <a:t>图标以及图片均可根据您的个人需要来进行一键替换。</a:t>
              </a:r>
            </a:p>
          </p:txBody>
        </p:sp>
        <p:sp>
          <p:nvSpPr>
            <p:cNvPr id="12" name="椭圆 11"/>
            <p:cNvSpPr/>
            <p:nvPr/>
          </p:nvSpPr>
          <p:spPr>
            <a:xfrm flipH="1">
              <a:off x="9690444" y="2565840"/>
              <a:ext cx="860204" cy="860206"/>
            </a:xfrm>
            <a:prstGeom prst="ellipse">
              <a:avLst/>
            </a:prstGeom>
            <a:gradFill>
              <a:gsLst>
                <a:gs pos="0">
                  <a:srgbClr val="B6D8D4"/>
                </a:gs>
                <a:gs pos="100000">
                  <a:srgbClr val="5AA69D"/>
                </a:gs>
              </a:gsLst>
              <a:lin ang="2700000" scaled="0"/>
            </a:gradFill>
            <a:ln w="12700" cap="flat" cmpd="sng" algn="ctr">
              <a:noFill/>
              <a:prstDash val="solid"/>
              <a:miter lim="800000"/>
            </a:ln>
            <a:effectLst>
              <a:outerShdw blurRad="254000" dist="114300" dir="5400000" sx="90000" sy="90000" algn="t"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solidFill>
                  <a:schemeClr val="tx1">
                    <a:lumMod val="50000"/>
                    <a:lumOff val="50000"/>
                  </a:schemeClr>
                </a:solidFill>
                <a:latin typeface="微软雅黑" panose="020B0503020204020204" pitchFamily="34" charset="-122"/>
                <a:ea typeface="微软雅黑" panose="020B0503020204020204" pitchFamily="34" charset="-122"/>
                <a:cs typeface="汉仪书魂体简" panose="02010600000101010101" charset="-122"/>
                <a:sym typeface="汉仪书宋二简"/>
              </a:endParaRPr>
            </a:p>
          </p:txBody>
        </p:sp>
      </p:grpSp>
      <p:grpSp>
        <p:nvGrpSpPr>
          <p:cNvPr id="15" name="组合 14"/>
          <p:cNvGrpSpPr/>
          <p:nvPr/>
        </p:nvGrpSpPr>
        <p:grpSpPr>
          <a:xfrm>
            <a:off x="4806180" y="2510334"/>
            <a:ext cx="2874966" cy="3443862"/>
            <a:chOff x="8682906" y="2316480"/>
            <a:chExt cx="2875281" cy="3444240"/>
          </a:xfrm>
        </p:grpSpPr>
        <p:grpSp>
          <p:nvGrpSpPr>
            <p:cNvPr id="16" name="组合 15"/>
            <p:cNvGrpSpPr/>
            <p:nvPr/>
          </p:nvGrpSpPr>
          <p:grpSpPr>
            <a:xfrm>
              <a:off x="8682906" y="2316480"/>
              <a:ext cx="2875281" cy="3444240"/>
              <a:chOff x="8463279" y="2316480"/>
              <a:chExt cx="2875281" cy="3444240"/>
            </a:xfrm>
          </p:grpSpPr>
          <p:sp>
            <p:nvSpPr>
              <p:cNvPr id="19" name="iš1íḋê"/>
              <p:cNvSpPr/>
              <p:nvPr/>
            </p:nvSpPr>
            <p:spPr>
              <a:xfrm>
                <a:off x="8463279" y="2316480"/>
                <a:ext cx="2875281" cy="3444240"/>
              </a:xfrm>
              <a:prstGeom prst="roundRect">
                <a:avLst>
                  <a:gd name="adj" fmla="val 4401"/>
                </a:avLst>
              </a:prstGeom>
              <a:solidFill>
                <a:schemeClr val="bg1"/>
              </a:solidFill>
              <a:ln>
                <a:noFill/>
              </a:ln>
              <a:effectLst>
                <a:outerShdw blurRad="508000" dist="190500" dir="5400000" sx="95000" sy="95000" algn="t"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tx1">
                      <a:lumMod val="50000"/>
                      <a:lumOff val="50000"/>
                    </a:schemeClr>
                  </a:solidFill>
                  <a:latin typeface="微软雅黑" panose="020B0503020204020204" pitchFamily="34" charset="-122"/>
                  <a:ea typeface="微软雅黑" panose="020B0503020204020204" pitchFamily="34" charset="-122"/>
                  <a:cs typeface="汉仪书魂体简" panose="02010600000101010101" charset="-122"/>
                  <a:sym typeface="汉仪书宋二简"/>
                </a:endParaRPr>
              </a:p>
            </p:txBody>
          </p:sp>
          <p:sp>
            <p:nvSpPr>
              <p:cNvPr id="20" name="矩形: 圆角 27"/>
              <p:cNvSpPr/>
              <p:nvPr/>
            </p:nvSpPr>
            <p:spPr>
              <a:xfrm>
                <a:off x="9143999" y="5715001"/>
                <a:ext cx="1513840" cy="45719"/>
              </a:xfrm>
              <a:prstGeom prst="roundRect">
                <a:avLst>
                  <a:gd name="adj" fmla="val 50000"/>
                </a:avLst>
              </a:prstGeom>
              <a:gradFill>
                <a:gsLst>
                  <a:gs pos="0">
                    <a:srgbClr val="B6D8D4"/>
                  </a:gs>
                  <a:gs pos="100000">
                    <a:srgbClr val="5AA69D"/>
                  </a:gs>
                </a:gsLst>
                <a:lin ang="2700000" scaled="0"/>
              </a:gradFill>
              <a:ln w="12700" cap="flat" cmpd="sng" algn="ctr">
                <a:noFill/>
                <a:prstDash val="solid"/>
                <a:miter lim="800000"/>
              </a:ln>
              <a:effectLst>
                <a:outerShdw blurRad="254000" dist="114300" dir="5400000" sx="90000" sy="90000" algn="t"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solidFill>
                    <a:schemeClr val="tx1">
                      <a:lumMod val="50000"/>
                      <a:lumOff val="50000"/>
                    </a:schemeClr>
                  </a:solidFill>
                  <a:latin typeface="微软雅黑" panose="020B0503020204020204" pitchFamily="34" charset="-122"/>
                  <a:ea typeface="微软雅黑" panose="020B0503020204020204" pitchFamily="34" charset="-122"/>
                  <a:cs typeface="汉仪书魂体简" panose="02010600000101010101" charset="-122"/>
                  <a:sym typeface="汉仪书宋二简"/>
                </a:endParaRPr>
              </a:p>
            </p:txBody>
          </p:sp>
        </p:grpSp>
        <p:sp>
          <p:nvSpPr>
            <p:cNvPr id="17" name="文本框 16"/>
            <p:cNvSpPr txBox="1"/>
            <p:nvPr/>
          </p:nvSpPr>
          <p:spPr>
            <a:xfrm>
              <a:off x="8883482" y="3662908"/>
              <a:ext cx="2474128" cy="1200461"/>
            </a:xfrm>
            <a:prstGeom prst="rect">
              <a:avLst/>
            </a:prstGeom>
            <a:noFill/>
            <a:ln>
              <a:noFill/>
            </a:ln>
          </p:spPr>
          <p:txBody>
            <a:bodyPr wrap="square" rtlCol="0">
              <a:spAutoFit/>
            </a:bodyPr>
            <a:lstStyle/>
            <a:p>
              <a:pPr algn="just" hangingPunct="0">
                <a:lnSpc>
                  <a:spcPct val="150000"/>
                </a:lnSpc>
              </a:pPr>
              <a:r>
                <a:rPr lang="zh-CN" altLang="en-US" sz="1200">
                  <a:solidFill>
                    <a:schemeClr val="tx1">
                      <a:lumMod val="50000"/>
                      <a:lumOff val="50000"/>
                    </a:schemeClr>
                  </a:solidFill>
                  <a:latin typeface="微软雅黑" panose="020B0503020204020204" pitchFamily="34" charset="-122"/>
                  <a:ea typeface="微软雅黑" panose="020B0503020204020204" pitchFamily="34" charset="-122"/>
                  <a:cs typeface="汉仪书魂体简" panose="02010600000101010101" charset="-122"/>
                  <a:sym typeface="汉仪书宋二简"/>
                </a:rPr>
                <a:t>建议您使用文档源文件中的原字体，效果会更好。</a:t>
              </a:r>
              <a:endParaRPr lang="en-US" altLang="zh-CN" sz="1200">
                <a:solidFill>
                  <a:schemeClr val="tx1">
                    <a:lumMod val="50000"/>
                    <a:lumOff val="50000"/>
                  </a:schemeClr>
                </a:solidFill>
                <a:latin typeface="微软雅黑" panose="020B0503020204020204" pitchFamily="34" charset="-122"/>
                <a:ea typeface="微软雅黑" panose="020B0503020204020204" pitchFamily="34" charset="-122"/>
                <a:cs typeface="汉仪书魂体简" panose="02010600000101010101" charset="-122"/>
                <a:sym typeface="汉仪书宋二简"/>
              </a:endParaRPr>
            </a:p>
            <a:p>
              <a:pPr algn="just" hangingPunct="0">
                <a:lnSpc>
                  <a:spcPct val="150000"/>
                </a:lnSpc>
              </a:pPr>
              <a:r>
                <a:rPr lang="zh-CN" altLang="en-US" sz="1200">
                  <a:solidFill>
                    <a:schemeClr val="tx1">
                      <a:lumMod val="50000"/>
                      <a:lumOff val="50000"/>
                    </a:schemeClr>
                  </a:solidFill>
                  <a:latin typeface="微软雅黑" panose="020B0503020204020204" pitchFamily="34" charset="-122"/>
                  <a:ea typeface="微软雅黑" panose="020B0503020204020204" pitchFamily="34" charset="-122"/>
                  <a:cs typeface="汉仪书魂体简" panose="02010600000101010101" charset="-122"/>
                  <a:sym typeface="汉仪书宋二简"/>
                </a:rPr>
                <a:t>图标以及图片均可根据您的个人需要来进行一键替换。</a:t>
              </a:r>
            </a:p>
          </p:txBody>
        </p:sp>
        <p:sp>
          <p:nvSpPr>
            <p:cNvPr id="18" name="椭圆 17"/>
            <p:cNvSpPr/>
            <p:nvPr/>
          </p:nvSpPr>
          <p:spPr>
            <a:xfrm flipH="1">
              <a:off x="9690444" y="2565840"/>
              <a:ext cx="860204" cy="860206"/>
            </a:xfrm>
            <a:prstGeom prst="ellipse">
              <a:avLst/>
            </a:prstGeom>
            <a:gradFill>
              <a:gsLst>
                <a:gs pos="0">
                  <a:srgbClr val="B6D8D4"/>
                </a:gs>
                <a:gs pos="100000">
                  <a:srgbClr val="5AA69D"/>
                </a:gs>
              </a:gsLst>
              <a:lin ang="2700000" scaled="0"/>
            </a:gradFill>
            <a:ln w="12700" cap="flat" cmpd="sng" algn="ctr">
              <a:noFill/>
              <a:prstDash val="solid"/>
              <a:miter lim="800000"/>
            </a:ln>
            <a:effectLst>
              <a:outerShdw blurRad="254000" dist="114300" dir="5400000" sx="90000" sy="90000" algn="t"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solidFill>
                  <a:schemeClr val="tx1">
                    <a:lumMod val="50000"/>
                    <a:lumOff val="50000"/>
                  </a:schemeClr>
                </a:solidFill>
                <a:latin typeface="微软雅黑" panose="020B0503020204020204" pitchFamily="34" charset="-122"/>
                <a:ea typeface="微软雅黑" panose="020B0503020204020204" pitchFamily="34" charset="-122"/>
                <a:cs typeface="汉仪书魂体简" panose="02010600000101010101" charset="-122"/>
                <a:sym typeface="汉仪书宋二简"/>
              </a:endParaRPr>
            </a:p>
          </p:txBody>
        </p:sp>
      </p:grpSp>
      <p:grpSp>
        <p:nvGrpSpPr>
          <p:cNvPr id="21" name="组合 20"/>
          <p:cNvGrpSpPr/>
          <p:nvPr/>
        </p:nvGrpSpPr>
        <p:grpSpPr>
          <a:xfrm>
            <a:off x="929737" y="2510334"/>
            <a:ext cx="2874966" cy="3443862"/>
            <a:chOff x="8682906" y="2316480"/>
            <a:chExt cx="2875281" cy="3444240"/>
          </a:xfrm>
        </p:grpSpPr>
        <p:grpSp>
          <p:nvGrpSpPr>
            <p:cNvPr id="22" name="组合 21"/>
            <p:cNvGrpSpPr/>
            <p:nvPr/>
          </p:nvGrpSpPr>
          <p:grpSpPr>
            <a:xfrm>
              <a:off x="8682906" y="2316480"/>
              <a:ext cx="2875281" cy="3444240"/>
              <a:chOff x="8463279" y="2316480"/>
              <a:chExt cx="2875281" cy="3444240"/>
            </a:xfrm>
          </p:grpSpPr>
          <p:sp>
            <p:nvSpPr>
              <p:cNvPr id="25" name="iš1íḋê"/>
              <p:cNvSpPr/>
              <p:nvPr/>
            </p:nvSpPr>
            <p:spPr>
              <a:xfrm>
                <a:off x="8463279" y="2316480"/>
                <a:ext cx="2875281" cy="3444240"/>
              </a:xfrm>
              <a:prstGeom prst="roundRect">
                <a:avLst>
                  <a:gd name="adj" fmla="val 4401"/>
                </a:avLst>
              </a:prstGeom>
              <a:solidFill>
                <a:schemeClr val="bg1"/>
              </a:solidFill>
              <a:ln>
                <a:noFill/>
              </a:ln>
              <a:effectLst>
                <a:outerShdw blurRad="508000" dist="190500" dir="5400000" sx="95000" sy="95000" algn="t"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tx1">
                      <a:lumMod val="50000"/>
                      <a:lumOff val="50000"/>
                    </a:schemeClr>
                  </a:solidFill>
                  <a:latin typeface="微软雅黑" panose="020B0503020204020204" pitchFamily="34" charset="-122"/>
                  <a:ea typeface="微软雅黑" panose="020B0503020204020204" pitchFamily="34" charset="-122"/>
                  <a:cs typeface="汉仪书魂体简" panose="02010600000101010101" charset="-122"/>
                  <a:sym typeface="汉仪书宋二简"/>
                </a:endParaRPr>
              </a:p>
            </p:txBody>
          </p:sp>
          <p:sp>
            <p:nvSpPr>
              <p:cNvPr id="26" name="矩形: 圆角 34"/>
              <p:cNvSpPr/>
              <p:nvPr/>
            </p:nvSpPr>
            <p:spPr>
              <a:xfrm>
                <a:off x="9143999" y="5715001"/>
                <a:ext cx="1513840" cy="45719"/>
              </a:xfrm>
              <a:prstGeom prst="roundRect">
                <a:avLst>
                  <a:gd name="adj" fmla="val 50000"/>
                </a:avLst>
              </a:prstGeom>
              <a:gradFill>
                <a:gsLst>
                  <a:gs pos="0">
                    <a:srgbClr val="B6D8D4"/>
                  </a:gs>
                  <a:gs pos="100000">
                    <a:srgbClr val="5AA69D"/>
                  </a:gs>
                </a:gsLst>
                <a:lin ang="2700000" scaled="0"/>
              </a:gradFill>
              <a:ln w="12700" cap="flat" cmpd="sng" algn="ctr">
                <a:noFill/>
                <a:prstDash val="solid"/>
                <a:miter lim="800000"/>
              </a:ln>
              <a:effectLst>
                <a:outerShdw blurRad="254000" dist="114300" dir="5400000" sx="90000" sy="90000" algn="t"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solidFill>
                    <a:schemeClr val="tx1">
                      <a:lumMod val="50000"/>
                      <a:lumOff val="50000"/>
                    </a:schemeClr>
                  </a:solidFill>
                  <a:latin typeface="微软雅黑" panose="020B0503020204020204" pitchFamily="34" charset="-122"/>
                  <a:ea typeface="微软雅黑" panose="020B0503020204020204" pitchFamily="34" charset="-122"/>
                  <a:cs typeface="汉仪书魂体简" panose="02010600000101010101" charset="-122"/>
                  <a:sym typeface="汉仪书宋二简"/>
                </a:endParaRPr>
              </a:p>
            </p:txBody>
          </p:sp>
        </p:grpSp>
        <p:sp>
          <p:nvSpPr>
            <p:cNvPr id="23" name="文本框 22"/>
            <p:cNvSpPr txBox="1"/>
            <p:nvPr/>
          </p:nvSpPr>
          <p:spPr>
            <a:xfrm>
              <a:off x="8883482" y="3662908"/>
              <a:ext cx="2474128" cy="1200461"/>
            </a:xfrm>
            <a:prstGeom prst="rect">
              <a:avLst/>
            </a:prstGeom>
            <a:noFill/>
            <a:ln>
              <a:noFill/>
            </a:ln>
          </p:spPr>
          <p:txBody>
            <a:bodyPr wrap="square" rtlCol="0">
              <a:spAutoFit/>
            </a:bodyPr>
            <a:lstStyle/>
            <a:p>
              <a:pPr algn="just" hangingPunct="0">
                <a:lnSpc>
                  <a:spcPct val="150000"/>
                </a:lnSpc>
              </a:pPr>
              <a:r>
                <a:rPr lang="zh-CN" altLang="en-US" sz="1200">
                  <a:solidFill>
                    <a:schemeClr val="tx1">
                      <a:lumMod val="50000"/>
                      <a:lumOff val="50000"/>
                    </a:schemeClr>
                  </a:solidFill>
                  <a:latin typeface="微软雅黑" panose="020B0503020204020204" pitchFamily="34" charset="-122"/>
                  <a:ea typeface="微软雅黑" panose="020B0503020204020204" pitchFamily="34" charset="-122"/>
                  <a:cs typeface="汉仪书魂体简" panose="02010600000101010101" charset="-122"/>
                  <a:sym typeface="汉仪书宋二简"/>
                </a:rPr>
                <a:t>建议您使用文档源文件中的原字体，效果会更好。</a:t>
              </a:r>
              <a:endParaRPr lang="en-US" altLang="zh-CN" sz="1200">
                <a:solidFill>
                  <a:schemeClr val="tx1">
                    <a:lumMod val="50000"/>
                    <a:lumOff val="50000"/>
                  </a:schemeClr>
                </a:solidFill>
                <a:latin typeface="微软雅黑" panose="020B0503020204020204" pitchFamily="34" charset="-122"/>
                <a:ea typeface="微软雅黑" panose="020B0503020204020204" pitchFamily="34" charset="-122"/>
                <a:cs typeface="汉仪书魂体简" panose="02010600000101010101" charset="-122"/>
                <a:sym typeface="汉仪书宋二简"/>
              </a:endParaRPr>
            </a:p>
            <a:p>
              <a:pPr algn="just" hangingPunct="0">
                <a:lnSpc>
                  <a:spcPct val="150000"/>
                </a:lnSpc>
              </a:pPr>
              <a:r>
                <a:rPr lang="zh-CN" altLang="en-US" sz="1200">
                  <a:solidFill>
                    <a:schemeClr val="tx1">
                      <a:lumMod val="50000"/>
                      <a:lumOff val="50000"/>
                    </a:schemeClr>
                  </a:solidFill>
                  <a:latin typeface="微软雅黑" panose="020B0503020204020204" pitchFamily="34" charset="-122"/>
                  <a:ea typeface="微软雅黑" panose="020B0503020204020204" pitchFamily="34" charset="-122"/>
                  <a:cs typeface="汉仪书魂体简" panose="02010600000101010101" charset="-122"/>
                  <a:sym typeface="汉仪书宋二简"/>
                </a:rPr>
                <a:t>图标以及图片均可根据您的个人需要来进行一键替换。</a:t>
              </a:r>
            </a:p>
          </p:txBody>
        </p:sp>
        <p:sp>
          <p:nvSpPr>
            <p:cNvPr id="24" name="椭圆 23"/>
            <p:cNvSpPr/>
            <p:nvPr/>
          </p:nvSpPr>
          <p:spPr>
            <a:xfrm flipH="1">
              <a:off x="9690444" y="2565840"/>
              <a:ext cx="860204" cy="860206"/>
            </a:xfrm>
            <a:prstGeom prst="ellipse">
              <a:avLst/>
            </a:prstGeom>
            <a:gradFill>
              <a:gsLst>
                <a:gs pos="0">
                  <a:srgbClr val="B6D8D4"/>
                </a:gs>
                <a:gs pos="100000">
                  <a:srgbClr val="5AA69D"/>
                </a:gs>
              </a:gsLst>
              <a:lin ang="2700000" scaled="0"/>
            </a:gradFill>
            <a:ln w="12700" cap="flat" cmpd="sng" algn="ctr">
              <a:noFill/>
              <a:prstDash val="solid"/>
              <a:miter lim="800000"/>
            </a:ln>
            <a:effectLst>
              <a:outerShdw blurRad="254000" dist="114300" dir="5400000" sx="90000" sy="90000" algn="t"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solidFill>
                  <a:schemeClr val="tx1">
                    <a:lumMod val="50000"/>
                    <a:lumOff val="50000"/>
                  </a:schemeClr>
                </a:solidFill>
                <a:latin typeface="微软雅黑" panose="020B0503020204020204" pitchFamily="34" charset="-122"/>
                <a:ea typeface="微软雅黑" panose="020B0503020204020204" pitchFamily="34" charset="-122"/>
                <a:cs typeface="汉仪书魂体简" panose="02010600000101010101" charset="-122"/>
                <a:sym typeface="汉仪书宋二简"/>
              </a:endParaRPr>
            </a:p>
          </p:txBody>
        </p:sp>
      </p:grpSp>
      <p:sp>
        <p:nvSpPr>
          <p:cNvPr id="27" name="Freeform 77"/>
          <p:cNvSpPr/>
          <p:nvPr/>
        </p:nvSpPr>
        <p:spPr bwMode="auto">
          <a:xfrm>
            <a:off x="9889178" y="2993839"/>
            <a:ext cx="551302" cy="465283"/>
          </a:xfrm>
          <a:custGeom>
            <a:avLst/>
            <a:gdLst>
              <a:gd name="T0" fmla="*/ 75456038 w 497"/>
              <a:gd name="T1" fmla="*/ 25327314 h 418"/>
              <a:gd name="T2" fmla="*/ 75456038 w 497"/>
              <a:gd name="T3" fmla="*/ 25327314 h 418"/>
              <a:gd name="T4" fmla="*/ 78904119 w 497"/>
              <a:gd name="T5" fmla="*/ 25327314 h 418"/>
              <a:gd name="T6" fmla="*/ 78904119 w 497"/>
              <a:gd name="T7" fmla="*/ 36356973 h 418"/>
              <a:gd name="T8" fmla="*/ 100608201 w 497"/>
              <a:gd name="T9" fmla="*/ 18178487 h 418"/>
              <a:gd name="T10" fmla="*/ 78904119 w 497"/>
              <a:gd name="T11" fmla="*/ 0 h 418"/>
              <a:gd name="T12" fmla="*/ 78904119 w 497"/>
              <a:gd name="T13" fmla="*/ 10825381 h 418"/>
              <a:gd name="T14" fmla="*/ 75456038 w 497"/>
              <a:gd name="T15" fmla="*/ 10825381 h 418"/>
              <a:gd name="T16" fmla="*/ 37728019 w 497"/>
              <a:gd name="T17" fmla="*/ 38195024 h 418"/>
              <a:gd name="T18" fmla="*/ 10750481 w 497"/>
              <a:gd name="T19" fmla="*/ 58007735 h 418"/>
              <a:gd name="T20" fmla="*/ 0 w 497"/>
              <a:gd name="T21" fmla="*/ 58007735 h 418"/>
              <a:gd name="T22" fmla="*/ 0 w 497"/>
              <a:gd name="T23" fmla="*/ 72509668 h 418"/>
              <a:gd name="T24" fmla="*/ 10750481 w 497"/>
              <a:gd name="T25" fmla="*/ 72509668 h 418"/>
              <a:gd name="T26" fmla="*/ 48478500 w 497"/>
              <a:gd name="T27" fmla="*/ 45343851 h 418"/>
              <a:gd name="T28" fmla="*/ 75456038 w 497"/>
              <a:gd name="T29" fmla="*/ 25327314 h 418"/>
              <a:gd name="T30" fmla="*/ 26774869 w 497"/>
              <a:gd name="T31" fmla="*/ 34518471 h 418"/>
              <a:gd name="T32" fmla="*/ 26774869 w 497"/>
              <a:gd name="T33" fmla="*/ 34518471 h 418"/>
              <a:gd name="T34" fmla="*/ 28600243 w 497"/>
              <a:gd name="T35" fmla="*/ 31046196 h 418"/>
              <a:gd name="T36" fmla="*/ 35902644 w 497"/>
              <a:gd name="T37" fmla="*/ 23693090 h 418"/>
              <a:gd name="T38" fmla="*/ 10750481 w 497"/>
              <a:gd name="T39" fmla="*/ 12867709 h 418"/>
              <a:gd name="T40" fmla="*/ 0 w 497"/>
              <a:gd name="T41" fmla="*/ 12867709 h 418"/>
              <a:gd name="T42" fmla="*/ 0 w 497"/>
              <a:gd name="T43" fmla="*/ 27369643 h 418"/>
              <a:gd name="T44" fmla="*/ 10750481 w 497"/>
              <a:gd name="T45" fmla="*/ 27369643 h 418"/>
              <a:gd name="T46" fmla="*/ 26774869 w 497"/>
              <a:gd name="T47" fmla="*/ 34518471 h 418"/>
              <a:gd name="T48" fmla="*/ 78904119 w 497"/>
              <a:gd name="T49" fmla="*/ 59845785 h 418"/>
              <a:gd name="T50" fmla="*/ 78904119 w 497"/>
              <a:gd name="T51" fmla="*/ 59845785 h 418"/>
              <a:gd name="T52" fmla="*/ 75456038 w 497"/>
              <a:gd name="T53" fmla="*/ 59845785 h 418"/>
              <a:gd name="T54" fmla="*/ 57403156 w 497"/>
              <a:gd name="T55" fmla="*/ 50858907 h 418"/>
              <a:gd name="T56" fmla="*/ 57403156 w 497"/>
              <a:gd name="T57" fmla="*/ 52696957 h 418"/>
              <a:gd name="T58" fmla="*/ 50303875 w 497"/>
              <a:gd name="T59" fmla="*/ 61684287 h 418"/>
              <a:gd name="T60" fmla="*/ 75456038 w 497"/>
              <a:gd name="T61" fmla="*/ 72509668 h 418"/>
              <a:gd name="T62" fmla="*/ 78904119 w 497"/>
              <a:gd name="T63" fmla="*/ 72509668 h 418"/>
              <a:gd name="T64" fmla="*/ 78904119 w 497"/>
              <a:gd name="T65" fmla="*/ 85173099 h 418"/>
              <a:gd name="T66" fmla="*/ 100608201 w 497"/>
              <a:gd name="T67" fmla="*/ 66994613 h 418"/>
              <a:gd name="T68" fmla="*/ 78904119 w 497"/>
              <a:gd name="T69" fmla="*/ 49020404 h 418"/>
              <a:gd name="T70" fmla="*/ 78904119 w 497"/>
              <a:gd name="T71" fmla="*/ 59845785 h 418"/>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497" h="418">
                <a:moveTo>
                  <a:pt x="372" y="124"/>
                </a:moveTo>
                <a:lnTo>
                  <a:pt x="372" y="124"/>
                </a:lnTo>
                <a:cubicBezTo>
                  <a:pt x="389" y="124"/>
                  <a:pt x="389" y="124"/>
                  <a:pt x="389" y="124"/>
                </a:cubicBezTo>
                <a:cubicBezTo>
                  <a:pt x="389" y="178"/>
                  <a:pt x="389" y="178"/>
                  <a:pt x="389" y="178"/>
                </a:cubicBezTo>
                <a:cubicBezTo>
                  <a:pt x="496" y="89"/>
                  <a:pt x="496" y="89"/>
                  <a:pt x="496" y="89"/>
                </a:cubicBezTo>
                <a:cubicBezTo>
                  <a:pt x="389" y="0"/>
                  <a:pt x="389" y="0"/>
                  <a:pt x="389" y="0"/>
                </a:cubicBezTo>
                <a:cubicBezTo>
                  <a:pt x="389" y="53"/>
                  <a:pt x="389" y="53"/>
                  <a:pt x="389" y="53"/>
                </a:cubicBezTo>
                <a:cubicBezTo>
                  <a:pt x="372" y="53"/>
                  <a:pt x="372" y="53"/>
                  <a:pt x="372" y="53"/>
                </a:cubicBezTo>
                <a:cubicBezTo>
                  <a:pt x="283" y="53"/>
                  <a:pt x="230" y="124"/>
                  <a:pt x="186" y="187"/>
                </a:cubicBezTo>
                <a:cubicBezTo>
                  <a:pt x="141" y="240"/>
                  <a:pt x="106" y="284"/>
                  <a:pt x="53" y="284"/>
                </a:cubicBezTo>
                <a:cubicBezTo>
                  <a:pt x="0" y="284"/>
                  <a:pt x="0" y="284"/>
                  <a:pt x="0" y="284"/>
                </a:cubicBezTo>
                <a:cubicBezTo>
                  <a:pt x="0" y="355"/>
                  <a:pt x="0" y="355"/>
                  <a:pt x="0" y="355"/>
                </a:cubicBezTo>
                <a:cubicBezTo>
                  <a:pt x="53" y="355"/>
                  <a:pt x="53" y="355"/>
                  <a:pt x="53" y="355"/>
                </a:cubicBezTo>
                <a:cubicBezTo>
                  <a:pt x="141" y="355"/>
                  <a:pt x="194" y="284"/>
                  <a:pt x="239" y="222"/>
                </a:cubicBezTo>
                <a:cubicBezTo>
                  <a:pt x="283" y="169"/>
                  <a:pt x="319" y="124"/>
                  <a:pt x="372" y="124"/>
                </a:cubicBezTo>
                <a:close/>
                <a:moveTo>
                  <a:pt x="132" y="169"/>
                </a:moveTo>
                <a:lnTo>
                  <a:pt x="132" y="169"/>
                </a:lnTo>
                <a:cubicBezTo>
                  <a:pt x="132" y="160"/>
                  <a:pt x="141" y="160"/>
                  <a:pt x="141" y="152"/>
                </a:cubicBezTo>
                <a:cubicBezTo>
                  <a:pt x="150" y="143"/>
                  <a:pt x="167" y="124"/>
                  <a:pt x="177" y="116"/>
                </a:cubicBezTo>
                <a:cubicBezTo>
                  <a:pt x="141" y="80"/>
                  <a:pt x="106" y="63"/>
                  <a:pt x="53" y="63"/>
                </a:cubicBezTo>
                <a:cubicBezTo>
                  <a:pt x="0" y="63"/>
                  <a:pt x="0" y="63"/>
                  <a:pt x="0" y="63"/>
                </a:cubicBezTo>
                <a:cubicBezTo>
                  <a:pt x="0" y="134"/>
                  <a:pt x="0" y="134"/>
                  <a:pt x="0" y="134"/>
                </a:cubicBezTo>
                <a:cubicBezTo>
                  <a:pt x="53" y="134"/>
                  <a:pt x="53" y="134"/>
                  <a:pt x="53" y="134"/>
                </a:cubicBezTo>
                <a:cubicBezTo>
                  <a:pt x="79" y="134"/>
                  <a:pt x="106" y="143"/>
                  <a:pt x="132" y="169"/>
                </a:cubicBezTo>
                <a:close/>
                <a:moveTo>
                  <a:pt x="389" y="293"/>
                </a:moveTo>
                <a:lnTo>
                  <a:pt x="389" y="293"/>
                </a:lnTo>
                <a:cubicBezTo>
                  <a:pt x="372" y="293"/>
                  <a:pt x="372" y="293"/>
                  <a:pt x="372" y="293"/>
                </a:cubicBezTo>
                <a:cubicBezTo>
                  <a:pt x="336" y="293"/>
                  <a:pt x="310" y="275"/>
                  <a:pt x="283" y="249"/>
                </a:cubicBezTo>
                <a:cubicBezTo>
                  <a:pt x="283" y="249"/>
                  <a:pt x="283" y="249"/>
                  <a:pt x="283" y="258"/>
                </a:cubicBezTo>
                <a:cubicBezTo>
                  <a:pt x="266" y="266"/>
                  <a:pt x="257" y="284"/>
                  <a:pt x="248" y="302"/>
                </a:cubicBezTo>
                <a:cubicBezTo>
                  <a:pt x="274" y="337"/>
                  <a:pt x="319" y="355"/>
                  <a:pt x="372" y="355"/>
                </a:cubicBezTo>
                <a:cubicBezTo>
                  <a:pt x="389" y="355"/>
                  <a:pt x="389" y="355"/>
                  <a:pt x="389" y="355"/>
                </a:cubicBezTo>
                <a:cubicBezTo>
                  <a:pt x="389" y="417"/>
                  <a:pt x="389" y="417"/>
                  <a:pt x="389" y="417"/>
                </a:cubicBezTo>
                <a:cubicBezTo>
                  <a:pt x="496" y="328"/>
                  <a:pt x="496" y="328"/>
                  <a:pt x="496" y="328"/>
                </a:cubicBezTo>
                <a:cubicBezTo>
                  <a:pt x="389" y="240"/>
                  <a:pt x="389" y="240"/>
                  <a:pt x="389" y="240"/>
                </a:cubicBezTo>
                <a:lnTo>
                  <a:pt x="389" y="293"/>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wrap="none" lIns="45716" tIns="22858" rIns="45716" bIns="22858" anchor="ctr"/>
          <a:lstStyle/>
          <a:p>
            <a:endParaRPr lang="zh-CN" altLang="en-US" sz="2400">
              <a:latin typeface="微软雅黑" panose="020B0503020204020204" pitchFamily="34" charset="-122"/>
              <a:ea typeface="微软雅黑" panose="020B0503020204020204" pitchFamily="34" charset="-122"/>
              <a:cs typeface="汉仪书魂体简" panose="02010600000101010101" charset="-122"/>
              <a:sym typeface="汉仪书宋二简"/>
            </a:endParaRPr>
          </a:p>
        </p:txBody>
      </p:sp>
      <p:sp>
        <p:nvSpPr>
          <p:cNvPr id="28" name="Freeform 101"/>
          <p:cNvSpPr/>
          <p:nvPr/>
        </p:nvSpPr>
        <p:spPr bwMode="auto">
          <a:xfrm>
            <a:off x="2086577" y="3015345"/>
            <a:ext cx="551302" cy="422272"/>
          </a:xfrm>
          <a:custGeom>
            <a:avLst/>
            <a:gdLst>
              <a:gd name="T0" fmla="*/ 16227057 w 497"/>
              <a:gd name="T1" fmla="*/ 49957478 h 382"/>
              <a:gd name="T2" fmla="*/ 16227057 w 497"/>
              <a:gd name="T3" fmla="*/ 49957478 h 382"/>
              <a:gd name="T4" fmla="*/ 32251444 w 497"/>
              <a:gd name="T5" fmla="*/ 66072880 h 382"/>
              <a:gd name="T6" fmla="*/ 50303875 w 497"/>
              <a:gd name="T7" fmla="*/ 76749009 h 382"/>
              <a:gd name="T8" fmla="*/ 68356757 w 497"/>
              <a:gd name="T9" fmla="*/ 67885672 h 382"/>
              <a:gd name="T10" fmla="*/ 79107239 w 497"/>
              <a:gd name="T11" fmla="*/ 51971791 h 382"/>
              <a:gd name="T12" fmla="*/ 50303875 w 497"/>
              <a:gd name="T13" fmla="*/ 66072880 h 382"/>
              <a:gd name="T14" fmla="*/ 16227057 w 497"/>
              <a:gd name="T15" fmla="*/ 49957478 h 382"/>
              <a:gd name="T16" fmla="*/ 98782376 w 497"/>
              <a:gd name="T17" fmla="*/ 24978739 h 382"/>
              <a:gd name="T18" fmla="*/ 98782376 w 497"/>
              <a:gd name="T19" fmla="*/ 24978739 h 382"/>
              <a:gd name="T20" fmla="*/ 55577781 w 497"/>
              <a:gd name="T21" fmla="*/ 1812792 h 382"/>
              <a:gd name="T22" fmla="*/ 44827300 w 497"/>
              <a:gd name="T23" fmla="*/ 1812792 h 382"/>
              <a:gd name="T24" fmla="*/ 1825375 w 497"/>
              <a:gd name="T25" fmla="*/ 24978739 h 382"/>
              <a:gd name="T26" fmla="*/ 1825375 w 497"/>
              <a:gd name="T27" fmla="*/ 32230805 h 382"/>
              <a:gd name="T28" fmla="*/ 44827300 w 497"/>
              <a:gd name="T29" fmla="*/ 55396303 h 382"/>
              <a:gd name="T30" fmla="*/ 55577781 w 497"/>
              <a:gd name="T31" fmla="*/ 55396303 h 382"/>
              <a:gd name="T32" fmla="*/ 82758439 w 497"/>
              <a:gd name="T33" fmla="*/ 39280901 h 382"/>
              <a:gd name="T34" fmla="*/ 53955076 w 497"/>
              <a:gd name="T35" fmla="*/ 32230805 h 382"/>
              <a:gd name="T36" fmla="*/ 50303875 w 497"/>
              <a:gd name="T37" fmla="*/ 33842076 h 382"/>
              <a:gd name="T38" fmla="*/ 41176100 w 497"/>
              <a:gd name="T39" fmla="*/ 26791531 h 382"/>
              <a:gd name="T40" fmla="*/ 50303875 w 497"/>
              <a:gd name="T41" fmla="*/ 21554227 h 382"/>
              <a:gd name="T42" fmla="*/ 59431651 w 497"/>
              <a:gd name="T43" fmla="*/ 24978739 h 382"/>
              <a:gd name="T44" fmla="*/ 89857720 w 497"/>
              <a:gd name="T45" fmla="*/ 35654868 h 382"/>
              <a:gd name="T46" fmla="*/ 98782376 w 497"/>
              <a:gd name="T47" fmla="*/ 32230805 h 382"/>
              <a:gd name="T48" fmla="*/ 98782376 w 497"/>
              <a:gd name="T49" fmla="*/ 24978739 h 382"/>
              <a:gd name="T50" fmla="*/ 86206519 w 497"/>
              <a:gd name="T51" fmla="*/ 69698464 h 382"/>
              <a:gd name="T52" fmla="*/ 86206519 w 497"/>
              <a:gd name="T53" fmla="*/ 69698464 h 382"/>
              <a:gd name="T54" fmla="*/ 93508470 w 497"/>
              <a:gd name="T55" fmla="*/ 67885672 h 382"/>
              <a:gd name="T56" fmla="*/ 89857720 w 497"/>
              <a:gd name="T57" fmla="*/ 35654868 h 382"/>
              <a:gd name="T58" fmla="*/ 82758439 w 497"/>
              <a:gd name="T59" fmla="*/ 39280901 h 382"/>
              <a:gd name="T60" fmla="*/ 86206519 w 497"/>
              <a:gd name="T61" fmla="*/ 69698464 h 382"/>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497" h="382">
                <a:moveTo>
                  <a:pt x="80" y="248"/>
                </a:moveTo>
                <a:lnTo>
                  <a:pt x="80" y="248"/>
                </a:lnTo>
                <a:cubicBezTo>
                  <a:pt x="97" y="293"/>
                  <a:pt x="106" y="311"/>
                  <a:pt x="159" y="328"/>
                </a:cubicBezTo>
                <a:cubicBezTo>
                  <a:pt x="203" y="355"/>
                  <a:pt x="230" y="381"/>
                  <a:pt x="248" y="381"/>
                </a:cubicBezTo>
                <a:cubicBezTo>
                  <a:pt x="266" y="381"/>
                  <a:pt x="293" y="355"/>
                  <a:pt x="337" y="337"/>
                </a:cubicBezTo>
                <a:cubicBezTo>
                  <a:pt x="390" y="311"/>
                  <a:pt x="372" y="311"/>
                  <a:pt x="390" y="258"/>
                </a:cubicBezTo>
                <a:cubicBezTo>
                  <a:pt x="248" y="328"/>
                  <a:pt x="248" y="328"/>
                  <a:pt x="248" y="328"/>
                </a:cubicBezTo>
                <a:lnTo>
                  <a:pt x="80" y="248"/>
                </a:lnTo>
                <a:close/>
                <a:moveTo>
                  <a:pt x="487" y="124"/>
                </a:moveTo>
                <a:lnTo>
                  <a:pt x="487" y="124"/>
                </a:lnTo>
                <a:cubicBezTo>
                  <a:pt x="274" y="9"/>
                  <a:pt x="274" y="9"/>
                  <a:pt x="274" y="9"/>
                </a:cubicBezTo>
                <a:cubicBezTo>
                  <a:pt x="266" y="0"/>
                  <a:pt x="239" y="0"/>
                  <a:pt x="221" y="9"/>
                </a:cubicBezTo>
                <a:cubicBezTo>
                  <a:pt x="9" y="124"/>
                  <a:pt x="9" y="124"/>
                  <a:pt x="9" y="124"/>
                </a:cubicBezTo>
                <a:cubicBezTo>
                  <a:pt x="0" y="133"/>
                  <a:pt x="0" y="142"/>
                  <a:pt x="9" y="160"/>
                </a:cubicBezTo>
                <a:cubicBezTo>
                  <a:pt x="221" y="275"/>
                  <a:pt x="221" y="275"/>
                  <a:pt x="221" y="275"/>
                </a:cubicBezTo>
                <a:cubicBezTo>
                  <a:pt x="239" y="284"/>
                  <a:pt x="266" y="284"/>
                  <a:pt x="274" y="275"/>
                </a:cubicBezTo>
                <a:cubicBezTo>
                  <a:pt x="408" y="195"/>
                  <a:pt x="408" y="195"/>
                  <a:pt x="408" y="195"/>
                </a:cubicBezTo>
                <a:cubicBezTo>
                  <a:pt x="266" y="160"/>
                  <a:pt x="266" y="160"/>
                  <a:pt x="266" y="160"/>
                </a:cubicBezTo>
                <a:cubicBezTo>
                  <a:pt x="257" y="160"/>
                  <a:pt x="257" y="168"/>
                  <a:pt x="248" y="168"/>
                </a:cubicBezTo>
                <a:cubicBezTo>
                  <a:pt x="221" y="168"/>
                  <a:pt x="203" y="151"/>
                  <a:pt x="203" y="133"/>
                </a:cubicBezTo>
                <a:cubicBezTo>
                  <a:pt x="203" y="124"/>
                  <a:pt x="221" y="107"/>
                  <a:pt x="248" y="107"/>
                </a:cubicBezTo>
                <a:cubicBezTo>
                  <a:pt x="266" y="107"/>
                  <a:pt x="284" y="115"/>
                  <a:pt x="293" y="124"/>
                </a:cubicBezTo>
                <a:cubicBezTo>
                  <a:pt x="443" y="177"/>
                  <a:pt x="443" y="177"/>
                  <a:pt x="443" y="177"/>
                </a:cubicBezTo>
                <a:cubicBezTo>
                  <a:pt x="487" y="160"/>
                  <a:pt x="487" y="160"/>
                  <a:pt x="487" y="160"/>
                </a:cubicBezTo>
                <a:cubicBezTo>
                  <a:pt x="496" y="142"/>
                  <a:pt x="496" y="133"/>
                  <a:pt x="487" y="124"/>
                </a:cubicBezTo>
                <a:close/>
                <a:moveTo>
                  <a:pt x="425" y="346"/>
                </a:moveTo>
                <a:lnTo>
                  <a:pt x="425" y="346"/>
                </a:lnTo>
                <a:cubicBezTo>
                  <a:pt x="416" y="355"/>
                  <a:pt x="452" y="364"/>
                  <a:pt x="461" y="337"/>
                </a:cubicBezTo>
                <a:cubicBezTo>
                  <a:pt x="469" y="213"/>
                  <a:pt x="443" y="177"/>
                  <a:pt x="443" y="177"/>
                </a:cubicBezTo>
                <a:cubicBezTo>
                  <a:pt x="408" y="195"/>
                  <a:pt x="408" y="195"/>
                  <a:pt x="408" y="195"/>
                </a:cubicBezTo>
                <a:cubicBezTo>
                  <a:pt x="408" y="195"/>
                  <a:pt x="443" y="222"/>
                  <a:pt x="425" y="346"/>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wrap="none" lIns="45716" tIns="22858" rIns="45716" bIns="22858" anchor="ctr"/>
          <a:lstStyle/>
          <a:p>
            <a:endParaRPr lang="zh-CN" altLang="en-US" sz="2400">
              <a:latin typeface="微软雅黑" panose="020B0503020204020204" pitchFamily="34" charset="-122"/>
              <a:ea typeface="微软雅黑" panose="020B0503020204020204" pitchFamily="34" charset="-122"/>
              <a:cs typeface="汉仪书魂体简" panose="02010600000101010101" charset="-122"/>
              <a:sym typeface="汉仪书宋二简"/>
            </a:endParaRPr>
          </a:p>
        </p:txBody>
      </p:sp>
      <p:sp>
        <p:nvSpPr>
          <p:cNvPr id="29" name="Freeform 154"/>
          <p:cNvSpPr/>
          <p:nvPr/>
        </p:nvSpPr>
        <p:spPr bwMode="auto">
          <a:xfrm>
            <a:off x="6016232" y="2958649"/>
            <a:ext cx="394904" cy="535661"/>
          </a:xfrm>
          <a:custGeom>
            <a:avLst/>
            <a:gdLst>
              <a:gd name="T0" fmla="*/ 70580799 w 355"/>
              <a:gd name="T1" fmla="*/ 26326320 h 487"/>
              <a:gd name="T2" fmla="*/ 70580799 w 355"/>
              <a:gd name="T3" fmla="*/ 26326320 h 487"/>
              <a:gd name="T4" fmla="*/ 23663031 w 355"/>
              <a:gd name="T5" fmla="*/ 3390491 h 487"/>
              <a:gd name="T6" fmla="*/ 1835972 w 355"/>
              <a:gd name="T7" fmla="*/ 10570274 h 487"/>
              <a:gd name="T8" fmla="*/ 0 w 355"/>
              <a:gd name="T9" fmla="*/ 15755599 h 487"/>
              <a:gd name="T10" fmla="*/ 1835972 w 355"/>
              <a:gd name="T11" fmla="*/ 68807040 h 487"/>
              <a:gd name="T12" fmla="*/ 3671943 w 355"/>
              <a:gd name="T13" fmla="*/ 72396709 h 487"/>
              <a:gd name="T14" fmla="*/ 45285944 w 355"/>
              <a:gd name="T15" fmla="*/ 96927747 h 487"/>
              <a:gd name="T16" fmla="*/ 47121915 w 355"/>
              <a:gd name="T17" fmla="*/ 96927747 h 487"/>
              <a:gd name="T18" fmla="*/ 48957887 w 355"/>
              <a:gd name="T19" fmla="*/ 96927747 h 487"/>
              <a:gd name="T20" fmla="*/ 50589711 w 355"/>
              <a:gd name="T21" fmla="*/ 95332538 h 487"/>
              <a:gd name="T22" fmla="*/ 50589711 w 355"/>
              <a:gd name="T23" fmla="*/ 40486262 h 487"/>
              <a:gd name="T24" fmla="*/ 48957887 w 355"/>
              <a:gd name="T25" fmla="*/ 36896594 h 487"/>
              <a:gd name="T26" fmla="*/ 8975710 w 355"/>
              <a:gd name="T27" fmla="*/ 13960765 h 487"/>
              <a:gd name="T28" fmla="*/ 14483173 w 355"/>
              <a:gd name="T29" fmla="*/ 10570274 h 487"/>
              <a:gd name="T30" fmla="*/ 21827060 w 355"/>
              <a:gd name="T31" fmla="*/ 8775440 h 487"/>
              <a:gd name="T32" fmla="*/ 61401393 w 355"/>
              <a:gd name="T33" fmla="*/ 29915988 h 487"/>
              <a:gd name="T34" fmla="*/ 63237364 w 355"/>
              <a:gd name="T35" fmla="*/ 31710822 h 487"/>
              <a:gd name="T36" fmla="*/ 63237364 w 355"/>
              <a:gd name="T37" fmla="*/ 84762264 h 487"/>
              <a:gd name="T38" fmla="*/ 66908856 w 355"/>
              <a:gd name="T39" fmla="*/ 88152754 h 487"/>
              <a:gd name="T40" fmla="*/ 72212623 w 355"/>
              <a:gd name="T41" fmla="*/ 84762264 h 487"/>
              <a:gd name="T42" fmla="*/ 72212623 w 355"/>
              <a:gd name="T43" fmla="*/ 28121154 h 487"/>
              <a:gd name="T44" fmla="*/ 70580799 w 355"/>
              <a:gd name="T45" fmla="*/ 26326320 h 48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355" h="487">
                <a:moveTo>
                  <a:pt x="346" y="132"/>
                </a:moveTo>
                <a:lnTo>
                  <a:pt x="346" y="132"/>
                </a:lnTo>
                <a:cubicBezTo>
                  <a:pt x="116" y="17"/>
                  <a:pt x="116" y="17"/>
                  <a:pt x="116" y="17"/>
                </a:cubicBezTo>
                <a:cubicBezTo>
                  <a:pt x="89" y="0"/>
                  <a:pt x="27" y="25"/>
                  <a:pt x="9" y="53"/>
                </a:cubicBezTo>
                <a:cubicBezTo>
                  <a:pt x="0" y="70"/>
                  <a:pt x="0" y="79"/>
                  <a:pt x="0" y="79"/>
                </a:cubicBezTo>
                <a:cubicBezTo>
                  <a:pt x="9" y="345"/>
                  <a:pt x="9" y="345"/>
                  <a:pt x="9" y="345"/>
                </a:cubicBezTo>
                <a:cubicBezTo>
                  <a:pt x="9" y="345"/>
                  <a:pt x="18" y="354"/>
                  <a:pt x="18" y="363"/>
                </a:cubicBezTo>
                <a:cubicBezTo>
                  <a:pt x="36" y="363"/>
                  <a:pt x="222" y="486"/>
                  <a:pt x="222" y="486"/>
                </a:cubicBezTo>
                <a:cubicBezTo>
                  <a:pt x="231" y="486"/>
                  <a:pt x="231" y="486"/>
                  <a:pt x="231" y="486"/>
                </a:cubicBezTo>
                <a:cubicBezTo>
                  <a:pt x="240" y="486"/>
                  <a:pt x="240" y="486"/>
                  <a:pt x="240" y="486"/>
                </a:cubicBezTo>
                <a:cubicBezTo>
                  <a:pt x="248" y="486"/>
                  <a:pt x="248" y="478"/>
                  <a:pt x="248" y="478"/>
                </a:cubicBezTo>
                <a:cubicBezTo>
                  <a:pt x="248" y="203"/>
                  <a:pt x="248" y="203"/>
                  <a:pt x="248" y="203"/>
                </a:cubicBezTo>
                <a:cubicBezTo>
                  <a:pt x="248" y="194"/>
                  <a:pt x="248" y="194"/>
                  <a:pt x="240" y="185"/>
                </a:cubicBezTo>
                <a:cubicBezTo>
                  <a:pt x="44" y="70"/>
                  <a:pt x="44" y="70"/>
                  <a:pt x="44" y="70"/>
                </a:cubicBezTo>
                <a:cubicBezTo>
                  <a:pt x="44" y="70"/>
                  <a:pt x="53" y="61"/>
                  <a:pt x="71" y="53"/>
                </a:cubicBezTo>
                <a:cubicBezTo>
                  <a:pt x="89" y="44"/>
                  <a:pt x="97" y="44"/>
                  <a:pt x="107" y="44"/>
                </a:cubicBezTo>
                <a:cubicBezTo>
                  <a:pt x="107" y="44"/>
                  <a:pt x="293" y="150"/>
                  <a:pt x="301" y="150"/>
                </a:cubicBezTo>
                <a:cubicBezTo>
                  <a:pt x="310" y="159"/>
                  <a:pt x="310" y="159"/>
                  <a:pt x="310" y="159"/>
                </a:cubicBezTo>
                <a:cubicBezTo>
                  <a:pt x="310" y="168"/>
                  <a:pt x="310" y="425"/>
                  <a:pt x="310" y="425"/>
                </a:cubicBezTo>
                <a:cubicBezTo>
                  <a:pt x="310" y="433"/>
                  <a:pt x="319" y="442"/>
                  <a:pt x="328" y="442"/>
                </a:cubicBezTo>
                <a:cubicBezTo>
                  <a:pt x="337" y="442"/>
                  <a:pt x="354" y="433"/>
                  <a:pt x="354" y="425"/>
                </a:cubicBezTo>
                <a:cubicBezTo>
                  <a:pt x="354" y="141"/>
                  <a:pt x="354" y="141"/>
                  <a:pt x="354" y="141"/>
                </a:cubicBezTo>
                <a:lnTo>
                  <a:pt x="346" y="132"/>
                </a:ln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wrap="none" lIns="45716" tIns="22858" rIns="45716" bIns="22858" anchor="ctr"/>
          <a:lstStyle/>
          <a:p>
            <a:endParaRPr lang="zh-CN" altLang="en-US" sz="2400">
              <a:latin typeface="微软雅黑" panose="020B0503020204020204" pitchFamily="34" charset="-122"/>
              <a:ea typeface="微软雅黑" panose="020B0503020204020204" pitchFamily="34" charset="-122"/>
              <a:cs typeface="汉仪书魂体简" panose="02010600000101010101" charset="-122"/>
              <a:sym typeface="汉仪书宋二简"/>
            </a:endParaRPr>
          </a:p>
        </p:txBody>
      </p:sp>
    </p:spTree>
  </p:cSld>
  <p:clrMapOvr>
    <a:masterClrMapping/>
  </p:clrMapOvr>
  <p:transition spd="slow" advClick="0">
    <p:push dir="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16" presetClass="entr" presetSubtype="21" dur="5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par>
                    <p:cTn id="8" fill="hold" nodeType="clickPar">
                      <p:stCondLst>
                        <p:cond delay="indefinite"/>
                        <p:cond evt="onBegin" delay="0">
                          <p:tn val="7"/>
                        </p:cond>
                      </p:stCondLst>
                      <p:childTnLst>
                        <p:par>
                          <p:cTn id="9" fill="hold" nodeType="afterGroup">
                            <p:stCondLst>
                              <p:cond delay="0"/>
                            </p:stCondLst>
                            <p:childTnLst>
                              <p:par>
                                <p:cTn id="10" presetID="53" presetClass="entr" presetSubtype="0" dur="500" fill="hold" grpId="0" nodeType="clickEffect">
                                  <p:stCondLst>
                                    <p:cond delay="0"/>
                                  </p:stCondLst>
                                  <p:childTnLst>
                                    <p:set>
                                      <p:cBhvr>
                                        <p:cTn id="11" dur="1" fill="hold">
                                          <p:stCondLst>
                                            <p:cond delay="0"/>
                                          </p:stCondLst>
                                        </p:cTn>
                                        <p:tgtEl>
                                          <p:spTgt spid="27"/>
                                        </p:tgtEl>
                                        <p:attrNameLst>
                                          <p:attrName>style.visibility</p:attrName>
                                        </p:attrNameLst>
                                      </p:cBhvr>
                                      <p:to>
                                        <p:strVal val="visible"/>
                                      </p:to>
                                    </p:set>
                                    <p:anim calcmode="lin" valueType="num">
                                      <p:cBhvr>
                                        <p:cTn id="12" dur="500" fill="hold"/>
                                        <p:tgtEl>
                                          <p:spTgt spid="27"/>
                                        </p:tgtEl>
                                        <p:attrNameLst>
                                          <p:attrName>ppt_w</p:attrName>
                                        </p:attrNameLst>
                                      </p:cBhvr>
                                      <p:tavLst>
                                        <p:tav tm="0">
                                          <p:val>
                                            <p:fltVal val="0"/>
                                          </p:val>
                                        </p:tav>
                                        <p:tav tm="100000">
                                          <p:val>
                                            <p:strVal val="#ppt_w"/>
                                          </p:val>
                                        </p:tav>
                                      </p:tavLst>
                                    </p:anim>
                                    <p:anim calcmode="lin" valueType="num">
                                      <p:cBhvr>
                                        <p:cTn id="13" dur="500" fill="hold"/>
                                        <p:tgtEl>
                                          <p:spTgt spid="27"/>
                                        </p:tgtEl>
                                        <p:attrNameLst>
                                          <p:attrName>ppt_h</p:attrName>
                                        </p:attrNameLst>
                                      </p:cBhvr>
                                      <p:tavLst>
                                        <p:tav tm="0">
                                          <p:val>
                                            <p:fltVal val="0"/>
                                          </p:val>
                                        </p:tav>
                                        <p:tav tm="100000">
                                          <p:val>
                                            <p:strVal val="#ppt_h"/>
                                          </p:val>
                                        </p:tav>
                                      </p:tavLst>
                                    </p:anim>
                                    <p:animEffect transition="in" filter="fade">
                                      <p:cBhvr>
                                        <p:cTn id="14" dur="500"/>
                                        <p:tgtEl>
                                          <p:spTgt spid="27"/>
                                        </p:tgtEl>
                                      </p:cBhvr>
                                    </p:animEffect>
                                  </p:childTnLst>
                                </p:cTn>
                              </p:par>
                              <p:par>
                                <p:cTn id="15" presetID="53" presetClass="entr" presetSubtype="0" dur="500" fill="hold" grpId="0" nodeType="withEffect">
                                  <p:stCondLst>
                                    <p:cond delay="0"/>
                                  </p:stCondLst>
                                  <p:childTnLst>
                                    <p:set>
                                      <p:cBhvr>
                                        <p:cTn id="16" dur="1" fill="hold">
                                          <p:stCondLst>
                                            <p:cond delay="0"/>
                                          </p:stCondLst>
                                        </p:cTn>
                                        <p:tgtEl>
                                          <p:spTgt spid="28"/>
                                        </p:tgtEl>
                                        <p:attrNameLst>
                                          <p:attrName>style.visibility</p:attrName>
                                        </p:attrNameLst>
                                      </p:cBhvr>
                                      <p:to>
                                        <p:strVal val="visible"/>
                                      </p:to>
                                    </p:set>
                                    <p:anim calcmode="lin" valueType="num">
                                      <p:cBhvr>
                                        <p:cTn id="17" dur="500" fill="hold"/>
                                        <p:tgtEl>
                                          <p:spTgt spid="28"/>
                                        </p:tgtEl>
                                        <p:attrNameLst>
                                          <p:attrName>ppt_w</p:attrName>
                                        </p:attrNameLst>
                                      </p:cBhvr>
                                      <p:tavLst>
                                        <p:tav tm="0">
                                          <p:val>
                                            <p:fltVal val="0"/>
                                          </p:val>
                                        </p:tav>
                                        <p:tav tm="100000">
                                          <p:val>
                                            <p:strVal val="#ppt_w"/>
                                          </p:val>
                                        </p:tav>
                                      </p:tavLst>
                                    </p:anim>
                                    <p:anim calcmode="lin" valueType="num">
                                      <p:cBhvr>
                                        <p:cTn id="18" dur="500" fill="hold"/>
                                        <p:tgtEl>
                                          <p:spTgt spid="28"/>
                                        </p:tgtEl>
                                        <p:attrNameLst>
                                          <p:attrName>ppt_h</p:attrName>
                                        </p:attrNameLst>
                                      </p:cBhvr>
                                      <p:tavLst>
                                        <p:tav tm="0">
                                          <p:val>
                                            <p:fltVal val="0"/>
                                          </p:val>
                                        </p:tav>
                                        <p:tav tm="100000">
                                          <p:val>
                                            <p:strVal val="#ppt_h"/>
                                          </p:val>
                                        </p:tav>
                                      </p:tavLst>
                                    </p:anim>
                                    <p:animEffect transition="in" filter="fade">
                                      <p:cBhvr>
                                        <p:cTn id="19" dur="500"/>
                                        <p:tgtEl>
                                          <p:spTgt spid="28"/>
                                        </p:tgtEl>
                                      </p:cBhvr>
                                    </p:animEffect>
                                  </p:childTnLst>
                                </p:cTn>
                              </p:par>
                              <p:par>
                                <p:cTn id="20" presetID="53" presetClass="entr" presetSubtype="0" dur="500" fill="hold" grpId="0" nodeType="withEffect">
                                  <p:stCondLst>
                                    <p:cond delay="0"/>
                                  </p:stCondLst>
                                  <p:childTnLst>
                                    <p:set>
                                      <p:cBhvr>
                                        <p:cTn id="21" dur="1" fill="hold">
                                          <p:stCondLst>
                                            <p:cond delay="0"/>
                                          </p:stCondLst>
                                        </p:cTn>
                                        <p:tgtEl>
                                          <p:spTgt spid="29"/>
                                        </p:tgtEl>
                                        <p:attrNameLst>
                                          <p:attrName>style.visibility</p:attrName>
                                        </p:attrNameLst>
                                      </p:cBhvr>
                                      <p:to>
                                        <p:strVal val="visible"/>
                                      </p:to>
                                    </p:set>
                                    <p:anim calcmode="lin" valueType="num">
                                      <p:cBhvr>
                                        <p:cTn id="22" dur="500" fill="hold"/>
                                        <p:tgtEl>
                                          <p:spTgt spid="29"/>
                                        </p:tgtEl>
                                        <p:attrNameLst>
                                          <p:attrName>ppt_w</p:attrName>
                                        </p:attrNameLst>
                                      </p:cBhvr>
                                      <p:tavLst>
                                        <p:tav tm="0">
                                          <p:val>
                                            <p:fltVal val="0"/>
                                          </p:val>
                                        </p:tav>
                                        <p:tav tm="100000">
                                          <p:val>
                                            <p:strVal val="#ppt_w"/>
                                          </p:val>
                                        </p:tav>
                                      </p:tavLst>
                                    </p:anim>
                                    <p:anim calcmode="lin" valueType="num">
                                      <p:cBhvr>
                                        <p:cTn id="23" dur="500" fill="hold"/>
                                        <p:tgtEl>
                                          <p:spTgt spid="29"/>
                                        </p:tgtEl>
                                        <p:attrNameLst>
                                          <p:attrName>ppt_h</p:attrName>
                                        </p:attrNameLst>
                                      </p:cBhvr>
                                      <p:tavLst>
                                        <p:tav tm="0">
                                          <p:val>
                                            <p:fltVal val="0"/>
                                          </p:val>
                                        </p:tav>
                                        <p:tav tm="100000">
                                          <p:val>
                                            <p:strVal val="#ppt_h"/>
                                          </p:val>
                                        </p:tav>
                                      </p:tavLst>
                                    </p:anim>
                                    <p:animEffect transition="in" filter="fade">
                                      <p:cBhvr>
                                        <p:cTn id="24" dur="500"/>
                                        <p:tgtEl>
                                          <p:spTgt spid="29"/>
                                        </p:tgtEl>
                                      </p:cBhvr>
                                    </p:animEffect>
                                  </p:childTnLst>
                                </p:cTn>
                              </p:par>
                            </p:childTnLst>
                          </p:cTn>
                        </p:par>
                      </p:childTnLst>
                    </p:cTn>
                  </p:par>
                  <p:par>
                    <p:cTn id="25" fill="hold" nodeType="clickPar">
                      <p:stCondLst>
                        <p:cond delay="indefinite"/>
                        <p:cond evt="onBegin" delay="0">
                          <p:tn val="24"/>
                        </p:cond>
                      </p:stCondLst>
                      <p:childTnLst>
                        <p:par>
                          <p:cTn id="26" fill="hold" nodeType="afterGroup">
                            <p:stCondLst>
                              <p:cond delay="0"/>
                            </p:stCondLst>
                            <p:childTnLst>
                              <p:par>
                                <p:cTn id="27" presetID="47" presetClass="entr" presetSubtype="0" dur="1000" fill="hold" nodeType="click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1000"/>
                                        <p:tgtEl>
                                          <p:spTgt spid="9"/>
                                        </p:tgtEl>
                                      </p:cBhvr>
                                    </p:animEffect>
                                    <p:anim calcmode="lin" valueType="num">
                                      <p:cBhvr>
                                        <p:cTn id="30" dur="1000" fill="hold"/>
                                        <p:tgtEl>
                                          <p:spTgt spid="9"/>
                                        </p:tgtEl>
                                        <p:attrNameLst>
                                          <p:attrName>ppt_x</p:attrName>
                                        </p:attrNameLst>
                                      </p:cBhvr>
                                      <p:tavLst>
                                        <p:tav tm="0">
                                          <p:val>
                                            <p:strVal val="#ppt_x"/>
                                          </p:val>
                                        </p:tav>
                                        <p:tav tm="100000">
                                          <p:val>
                                            <p:strVal val="#ppt_x"/>
                                          </p:val>
                                        </p:tav>
                                      </p:tavLst>
                                    </p:anim>
                                    <p:anim calcmode="lin" valueType="num">
                                      <p:cBhvr>
                                        <p:cTn id="31" dur="1000" fill="hold"/>
                                        <p:tgtEl>
                                          <p:spTgt spid="9"/>
                                        </p:tgtEl>
                                        <p:attrNameLst>
                                          <p:attrName>ppt_y</p:attrName>
                                        </p:attrNameLst>
                                      </p:cBhvr>
                                      <p:tavLst>
                                        <p:tav tm="0">
                                          <p:val>
                                            <p:strVal val="#ppt_y-.1"/>
                                          </p:val>
                                        </p:tav>
                                        <p:tav tm="100000">
                                          <p:val>
                                            <p:strVal val="#ppt_y"/>
                                          </p:val>
                                        </p:tav>
                                      </p:tavLst>
                                    </p:anim>
                                  </p:childTnLst>
                                </p:cTn>
                              </p:par>
                              <p:par>
                                <p:cTn id="32" presetID="47" presetClass="entr" presetSubtype="0" dur="1000" fill="hold" nodeType="with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fade">
                                      <p:cBhvr>
                                        <p:cTn id="34" dur="1000"/>
                                        <p:tgtEl>
                                          <p:spTgt spid="15"/>
                                        </p:tgtEl>
                                      </p:cBhvr>
                                    </p:animEffect>
                                    <p:anim calcmode="lin" valueType="num">
                                      <p:cBhvr>
                                        <p:cTn id="35" dur="1000" fill="hold"/>
                                        <p:tgtEl>
                                          <p:spTgt spid="15"/>
                                        </p:tgtEl>
                                        <p:attrNameLst>
                                          <p:attrName>ppt_x</p:attrName>
                                        </p:attrNameLst>
                                      </p:cBhvr>
                                      <p:tavLst>
                                        <p:tav tm="0">
                                          <p:val>
                                            <p:strVal val="#ppt_x"/>
                                          </p:val>
                                        </p:tav>
                                        <p:tav tm="100000">
                                          <p:val>
                                            <p:strVal val="#ppt_x"/>
                                          </p:val>
                                        </p:tav>
                                      </p:tavLst>
                                    </p:anim>
                                    <p:anim calcmode="lin" valueType="num">
                                      <p:cBhvr>
                                        <p:cTn id="36" dur="1000" fill="hold"/>
                                        <p:tgtEl>
                                          <p:spTgt spid="15"/>
                                        </p:tgtEl>
                                        <p:attrNameLst>
                                          <p:attrName>ppt_y</p:attrName>
                                        </p:attrNameLst>
                                      </p:cBhvr>
                                      <p:tavLst>
                                        <p:tav tm="0">
                                          <p:val>
                                            <p:strVal val="#ppt_y-.1"/>
                                          </p:val>
                                        </p:tav>
                                        <p:tav tm="100000">
                                          <p:val>
                                            <p:strVal val="#ppt_y"/>
                                          </p:val>
                                        </p:tav>
                                      </p:tavLst>
                                    </p:anim>
                                  </p:childTnLst>
                                </p:cTn>
                              </p:par>
                              <p:par>
                                <p:cTn id="37" presetID="47" presetClass="entr" presetSubtype="0" dur="1000" fill="hold" nodeType="withEffect">
                                  <p:stCondLst>
                                    <p:cond delay="0"/>
                                  </p:stCondLst>
                                  <p:childTnLst>
                                    <p:set>
                                      <p:cBhvr>
                                        <p:cTn id="38" dur="1" fill="hold">
                                          <p:stCondLst>
                                            <p:cond delay="0"/>
                                          </p:stCondLst>
                                        </p:cTn>
                                        <p:tgtEl>
                                          <p:spTgt spid="21"/>
                                        </p:tgtEl>
                                        <p:attrNameLst>
                                          <p:attrName>style.visibility</p:attrName>
                                        </p:attrNameLst>
                                      </p:cBhvr>
                                      <p:to>
                                        <p:strVal val="visible"/>
                                      </p:to>
                                    </p:set>
                                    <p:animEffect transition="in" filter="fade">
                                      <p:cBhvr>
                                        <p:cTn id="39" dur="1000"/>
                                        <p:tgtEl>
                                          <p:spTgt spid="21"/>
                                        </p:tgtEl>
                                      </p:cBhvr>
                                    </p:animEffect>
                                    <p:anim calcmode="lin" valueType="num">
                                      <p:cBhvr>
                                        <p:cTn id="40" dur="1000" fill="hold"/>
                                        <p:tgtEl>
                                          <p:spTgt spid="21"/>
                                        </p:tgtEl>
                                        <p:attrNameLst>
                                          <p:attrName>ppt_x</p:attrName>
                                        </p:attrNameLst>
                                      </p:cBhvr>
                                      <p:tavLst>
                                        <p:tav tm="0">
                                          <p:val>
                                            <p:strVal val="#ppt_x"/>
                                          </p:val>
                                        </p:tav>
                                        <p:tav tm="100000">
                                          <p:val>
                                            <p:strVal val="#ppt_x"/>
                                          </p:val>
                                        </p:tav>
                                      </p:tavLst>
                                    </p:anim>
                                    <p:anim calcmode="lin" valueType="num">
                                      <p:cBhvr>
                                        <p:cTn id="41" dur="1000" fill="hold"/>
                                        <p:tgtEl>
                                          <p:spTgt spid="21"/>
                                        </p:tgtEl>
                                        <p:attrNameLst>
                                          <p:attrName>ppt_y</p:attrName>
                                        </p:attrNameLst>
                                      </p:cBhvr>
                                      <p:tavLst>
                                        <p:tav tm="0">
                                          <p:val>
                                            <p:strVal val="#ppt_y-.1"/>
                                          </p:val>
                                        </p:tav>
                                        <p:tav tm="100000">
                                          <p:val>
                                            <p:strVal val="#ppt_y"/>
                                          </p:val>
                                        </p:tav>
                                      </p:tavLst>
                                    </p:anim>
                                  </p:childTnLst>
                                </p:cTn>
                              </p:par>
                              <p:par>
                                <p:cTn id="42" presetID="16" presetClass="entr" presetSubtype="21" dur="500" fill="hold" grpId="0" nodeType="withEffect">
                                  <p:stCondLst>
                                    <p:cond delay="0"/>
                                  </p:stCondLst>
                                  <p:childTnLst>
                                    <p:set>
                                      <p:cBhvr>
                                        <p:cTn id="43" dur="1" fill="hold">
                                          <p:stCondLst>
                                            <p:cond delay="0"/>
                                          </p:stCondLst>
                                        </p:cTn>
                                        <p:tgtEl>
                                          <p:spTgt spid="8"/>
                                        </p:tgtEl>
                                        <p:attrNameLst>
                                          <p:attrName>style.visibility</p:attrName>
                                        </p:attrNameLst>
                                      </p:cBhvr>
                                      <p:to>
                                        <p:strVal val="visible"/>
                                      </p:to>
                                    </p:set>
                                    <p:animEffect transition="in" filter="barn(inVertical)">
                                      <p:cBhvr>
                                        <p:cTn id="4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P spid="27" grpId="0" animBg="1"/>
      <p:bldP spid="28" grpId="0" animBg="1"/>
      <p:bldP spid="29"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椭圆 13"/>
          <p:cNvSpPr/>
          <p:nvPr/>
        </p:nvSpPr>
        <p:spPr>
          <a:xfrm>
            <a:off x="2972736" y="236353"/>
            <a:ext cx="6464562" cy="6464562"/>
          </a:xfrm>
          <a:prstGeom prst="ellipse">
            <a:avLst/>
          </a:prstGeom>
          <a:noFill/>
          <a:ln>
            <a:solidFill>
              <a:srgbClr val="B6D8D4">
                <a:alpha val="73000"/>
              </a:srgb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书宋二简"/>
              <a:ea typeface="汉仪书宋二简"/>
              <a:sym typeface="汉仪书宋二简"/>
            </a:endParaRPr>
          </a:p>
        </p:txBody>
      </p:sp>
      <p:sp>
        <p:nvSpPr>
          <p:cNvPr id="15" name="椭圆 14"/>
          <p:cNvSpPr/>
          <p:nvPr/>
        </p:nvSpPr>
        <p:spPr>
          <a:xfrm>
            <a:off x="3616276" y="879893"/>
            <a:ext cx="5177482" cy="5177482"/>
          </a:xfrm>
          <a:prstGeom prst="ellipse">
            <a:avLst/>
          </a:prstGeom>
          <a:gradFill flip="none" rotWithShape="1">
            <a:gsLst>
              <a:gs pos="0">
                <a:schemeClr val="accent1">
                  <a:lumMod val="0"/>
                  <a:lumOff val="100000"/>
                </a:schemeClr>
              </a:gs>
              <a:gs pos="35000">
                <a:srgbClr val="B6D8D4">
                  <a:alpha val="6000"/>
                </a:srgbClr>
              </a:gs>
              <a:gs pos="100000">
                <a:srgbClr val="B6D8D4">
                  <a:alpha val="58000"/>
                </a:srgbClr>
              </a:gs>
            </a:gsLst>
            <a:path path="circle">
              <a:fillToRect l="50000" t="-80000" r="50000" b="18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书宋二简"/>
              <a:ea typeface="汉仪书宋二简"/>
              <a:sym typeface="汉仪书宋二简"/>
            </a:endParaRPr>
          </a:p>
        </p:txBody>
      </p:sp>
      <p:pic>
        <p:nvPicPr>
          <p:cNvPr id="12" name="图片 11"/>
          <p:cNvPicPr>
            <a:picLocks noChangeAspect="1"/>
          </p:cNvPicPr>
          <p:nvPr/>
        </p:nvPicPr>
        <p:blipFill>
          <a:blip r:embed="rId2">
            <a:extLst>
              <a:ext uri="{BEBA8EAE-BF5A-486C-A8C5-ECC9F3942E4B}">
                <a14:imgProps xmlns:a14="http://schemas.microsoft.com/office/drawing/2010/main">
                  <a14:imgLayer r:embed="rId3">
                    <a14:imgEffect>
                      <a14:colorTemperature colorTemp="11200"/>
                    </a14:imgEffect>
                  </a14:imgLayer>
                </a14:imgProps>
              </a:ext>
              <a:ext uri="{28A0092B-C50C-407E-A947-70E740481C1C}">
                <a14:useLocalDpi xmlns:a14="http://schemas.microsoft.com/office/drawing/2010/main" val="0"/>
              </a:ext>
            </a:extLst>
          </a:blip>
          <a:stretch>
            <a:fillRect/>
          </a:stretch>
        </p:blipFill>
        <p:spPr>
          <a:xfrm rot="878050">
            <a:off x="-733657" y="3083970"/>
            <a:ext cx="7699833" cy="6644925"/>
          </a:xfrm>
          <a:custGeom>
            <a:avLst/>
            <a:gdLst>
              <a:gd name="connsiteX0" fmla="*/ 3190661 w 7699833"/>
              <a:gd name="connsiteY0" fmla="*/ 6644925 h 6644925"/>
              <a:gd name="connsiteX1" fmla="*/ 7699833 w 7699833"/>
              <a:gd name="connsiteY1" fmla="*/ 5467504 h 6644925"/>
              <a:gd name="connsiteX2" fmla="*/ 7699833 w 7699833"/>
              <a:gd name="connsiteY2" fmla="*/ 6644925 h 6644925"/>
              <a:gd name="connsiteX3" fmla="*/ 0 w 7699833"/>
              <a:gd name="connsiteY3" fmla="*/ 0 h 6644925"/>
              <a:gd name="connsiteX4" fmla="*/ 7699833 w 7699833"/>
              <a:gd name="connsiteY4" fmla="*/ 0 h 6644925"/>
              <a:gd name="connsiteX5" fmla="*/ 7699833 w 7699833"/>
              <a:gd name="connsiteY5" fmla="*/ 403412 h 6644925"/>
              <a:gd name="connsiteX6" fmla="*/ 5374869 w 7699833"/>
              <a:gd name="connsiteY6" fmla="*/ 1010500 h 6644925"/>
              <a:gd name="connsiteX7" fmla="*/ 5956777 w 7699833"/>
              <a:gd name="connsiteY7" fmla="*/ 3239033 h 6644925"/>
              <a:gd name="connsiteX8" fmla="*/ 948840 w 7699833"/>
              <a:gd name="connsiteY8" fmla="*/ 4546693 h 6644925"/>
              <a:gd name="connsiteX9" fmla="*/ 0 w 7699833"/>
              <a:gd name="connsiteY9" fmla="*/ 912926 h 6644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99833" h="6644925">
                <a:moveTo>
                  <a:pt x="3190661" y="6644925"/>
                </a:moveTo>
                <a:lnTo>
                  <a:pt x="7699833" y="5467504"/>
                </a:lnTo>
                <a:lnTo>
                  <a:pt x="7699833" y="6644925"/>
                </a:lnTo>
                <a:close/>
                <a:moveTo>
                  <a:pt x="0" y="0"/>
                </a:moveTo>
                <a:lnTo>
                  <a:pt x="7699833" y="0"/>
                </a:lnTo>
                <a:lnTo>
                  <a:pt x="7699833" y="403412"/>
                </a:lnTo>
                <a:lnTo>
                  <a:pt x="5374869" y="1010500"/>
                </a:lnTo>
                <a:lnTo>
                  <a:pt x="5956777" y="3239033"/>
                </a:lnTo>
                <a:lnTo>
                  <a:pt x="948840" y="4546693"/>
                </a:lnTo>
                <a:lnTo>
                  <a:pt x="0" y="912926"/>
                </a:lnTo>
                <a:close/>
              </a:path>
            </a:pathLst>
          </a:custGeom>
        </p:spPr>
      </p:pic>
      <p:pic>
        <p:nvPicPr>
          <p:cNvPr id="13" name="图片 12"/>
          <p:cNvPicPr>
            <a:picLocks noChangeAspect="1"/>
          </p:cNvPicPr>
          <p:nvPr/>
        </p:nvPicPr>
        <p:blipFill>
          <a:blip r:embed="rId2">
            <a:extLst>
              <a:ext uri="{BEBA8EAE-BF5A-486C-A8C5-ECC9F3942E4B}">
                <a14:imgProps xmlns:a14="http://schemas.microsoft.com/office/drawing/2010/main">
                  <a14:imgLayer r:embed="rId3">
                    <a14:imgEffect>
                      <a14:colorTemperature colorTemp="11200"/>
                    </a14:imgEffect>
                  </a14:imgLayer>
                </a14:imgProps>
              </a:ext>
              <a:ext uri="{28A0092B-C50C-407E-A947-70E740481C1C}">
                <a14:useLocalDpi xmlns:a14="http://schemas.microsoft.com/office/drawing/2010/main" val="0"/>
              </a:ext>
            </a:extLst>
          </a:blip>
          <a:stretch>
            <a:fillRect/>
          </a:stretch>
        </p:blipFill>
        <p:spPr>
          <a:xfrm rot="878050" flipH="1" flipV="1">
            <a:off x="5238209" y="-2865831"/>
            <a:ext cx="7699833" cy="6644925"/>
          </a:xfrm>
          <a:custGeom>
            <a:avLst/>
            <a:gdLst>
              <a:gd name="connsiteX0" fmla="*/ 3190661 w 7699833"/>
              <a:gd name="connsiteY0" fmla="*/ 6644925 h 6644925"/>
              <a:gd name="connsiteX1" fmla="*/ 7699833 w 7699833"/>
              <a:gd name="connsiteY1" fmla="*/ 5467504 h 6644925"/>
              <a:gd name="connsiteX2" fmla="*/ 7699833 w 7699833"/>
              <a:gd name="connsiteY2" fmla="*/ 6644925 h 6644925"/>
              <a:gd name="connsiteX3" fmla="*/ 0 w 7699833"/>
              <a:gd name="connsiteY3" fmla="*/ 0 h 6644925"/>
              <a:gd name="connsiteX4" fmla="*/ 7699833 w 7699833"/>
              <a:gd name="connsiteY4" fmla="*/ 0 h 6644925"/>
              <a:gd name="connsiteX5" fmla="*/ 7699833 w 7699833"/>
              <a:gd name="connsiteY5" fmla="*/ 403412 h 6644925"/>
              <a:gd name="connsiteX6" fmla="*/ 5374869 w 7699833"/>
              <a:gd name="connsiteY6" fmla="*/ 1010500 h 6644925"/>
              <a:gd name="connsiteX7" fmla="*/ 5956777 w 7699833"/>
              <a:gd name="connsiteY7" fmla="*/ 3239033 h 6644925"/>
              <a:gd name="connsiteX8" fmla="*/ 948840 w 7699833"/>
              <a:gd name="connsiteY8" fmla="*/ 4546693 h 6644925"/>
              <a:gd name="connsiteX9" fmla="*/ 0 w 7699833"/>
              <a:gd name="connsiteY9" fmla="*/ 912926 h 6644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99833" h="6644925">
                <a:moveTo>
                  <a:pt x="3190661" y="6644925"/>
                </a:moveTo>
                <a:lnTo>
                  <a:pt x="7699833" y="5467504"/>
                </a:lnTo>
                <a:lnTo>
                  <a:pt x="7699833" y="6644925"/>
                </a:lnTo>
                <a:close/>
                <a:moveTo>
                  <a:pt x="0" y="0"/>
                </a:moveTo>
                <a:lnTo>
                  <a:pt x="7699833" y="0"/>
                </a:lnTo>
                <a:lnTo>
                  <a:pt x="7699833" y="403412"/>
                </a:lnTo>
                <a:lnTo>
                  <a:pt x="5374869" y="1010500"/>
                </a:lnTo>
                <a:lnTo>
                  <a:pt x="5956777" y="3239033"/>
                </a:lnTo>
                <a:lnTo>
                  <a:pt x="948840" y="4546693"/>
                </a:lnTo>
                <a:lnTo>
                  <a:pt x="0" y="912926"/>
                </a:lnTo>
                <a:close/>
              </a:path>
            </a:pathLst>
          </a:custGeom>
        </p:spPr>
      </p:pic>
      <p:sp>
        <p:nvSpPr>
          <p:cNvPr id="16" name="椭圆 15"/>
          <p:cNvSpPr/>
          <p:nvPr/>
        </p:nvSpPr>
        <p:spPr>
          <a:xfrm>
            <a:off x="8660807" y="5842726"/>
            <a:ext cx="902853" cy="902853"/>
          </a:xfrm>
          <a:prstGeom prst="ellipse">
            <a:avLst/>
          </a:prstGeom>
          <a:gradFill>
            <a:gsLst>
              <a:gs pos="0">
                <a:srgbClr val="B6D8D4"/>
              </a:gs>
              <a:gs pos="100000">
                <a:srgbClr val="78B7AF"/>
              </a:gs>
            </a:gsLst>
          </a:gradFill>
          <a:ln>
            <a:noFill/>
          </a:ln>
          <a:effectLst>
            <a:softEdge rad="304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书宋二简"/>
              <a:ea typeface="汉仪书宋二简"/>
              <a:sym typeface="汉仪书宋二简"/>
            </a:endParaRPr>
          </a:p>
        </p:txBody>
      </p:sp>
      <p:sp>
        <p:nvSpPr>
          <p:cNvPr id="17" name="椭圆 16"/>
          <p:cNvSpPr/>
          <p:nvPr/>
        </p:nvSpPr>
        <p:spPr>
          <a:xfrm>
            <a:off x="1287345" y="1654479"/>
            <a:ext cx="1016645" cy="1016645"/>
          </a:xfrm>
          <a:prstGeom prst="ellipse">
            <a:avLst/>
          </a:prstGeom>
          <a:gradFill>
            <a:gsLst>
              <a:gs pos="0">
                <a:srgbClr val="B6D8D4"/>
              </a:gs>
              <a:gs pos="100000">
                <a:srgbClr val="78B7AF"/>
              </a:gs>
            </a:gsLst>
          </a:gradFill>
          <a:ln>
            <a:noFill/>
          </a:ln>
          <a:effectLst>
            <a:softEdge rad="304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书宋二简"/>
              <a:ea typeface="汉仪书宋二简"/>
              <a:sym typeface="汉仪书宋二简"/>
            </a:endParaRPr>
          </a:p>
        </p:txBody>
      </p:sp>
      <p:sp>
        <p:nvSpPr>
          <p:cNvPr id="18" name="椭圆 17"/>
          <p:cNvSpPr/>
          <p:nvPr/>
        </p:nvSpPr>
        <p:spPr>
          <a:xfrm>
            <a:off x="10080838" y="1910958"/>
            <a:ext cx="794672" cy="794672"/>
          </a:xfrm>
          <a:prstGeom prst="ellipse">
            <a:avLst/>
          </a:prstGeom>
          <a:gradFill>
            <a:gsLst>
              <a:gs pos="0">
                <a:srgbClr val="B6D8D4"/>
              </a:gs>
              <a:gs pos="100000">
                <a:srgbClr val="78B7AF"/>
              </a:gs>
            </a:gsLst>
          </a:gradFill>
          <a:ln>
            <a:noFill/>
          </a:ln>
          <a:effectLst>
            <a:softEdge rad="304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书宋二简"/>
              <a:ea typeface="汉仪书宋二简"/>
              <a:sym typeface="汉仪书宋二简"/>
            </a:endParaRPr>
          </a:p>
        </p:txBody>
      </p:sp>
      <p:sp>
        <p:nvSpPr>
          <p:cNvPr id="19" name="文本框 18"/>
          <p:cNvSpPr txBox="1"/>
          <p:nvPr/>
        </p:nvSpPr>
        <p:spPr>
          <a:xfrm>
            <a:off x="2774535" y="2705630"/>
            <a:ext cx="6852544" cy="1192571"/>
          </a:xfrm>
          <a:prstGeom prst="rect">
            <a:avLst/>
          </a:prstGeom>
          <a:noFill/>
        </p:spPr>
        <p:txBody>
          <a:bodyPr wrap="square" rtlCol="0">
            <a:spAutoFit/>
          </a:bodyPr>
          <a:lstStyle/>
          <a:p>
            <a:pPr algn="ctr" defTabSz="457200">
              <a:lnSpc>
                <a:spcPct val="150000"/>
              </a:lnSpc>
            </a:pPr>
            <a:r>
              <a:rPr lang="zh-CN" altLang="en-US" sz="5400">
                <a:solidFill>
                  <a:schemeClr val="tx1">
                    <a:lumMod val="75000"/>
                    <a:lumOff val="25000"/>
                  </a:schemeClr>
                </a:solidFill>
                <a:effectLst>
                  <a:outerShdw blurRad="25400" dist="25400" dir="2700000" algn="tl">
                    <a:srgbClr val="000000">
                      <a:alpha val="25000"/>
                    </a:srgbClr>
                  </a:outerShdw>
                </a:effectLst>
                <a:latin typeface="思源宋体 CN Heavy" pitchFamily="18" charset="-122"/>
                <a:ea typeface="思源宋体 CN Heavy" pitchFamily="18" charset="-122"/>
              </a:rPr>
              <a:t>团队合作与协作</a:t>
            </a:r>
          </a:p>
        </p:txBody>
      </p:sp>
      <p:sp>
        <p:nvSpPr>
          <p:cNvPr id="20" name="文本框 19"/>
          <p:cNvSpPr txBox="1"/>
          <p:nvPr/>
        </p:nvSpPr>
        <p:spPr>
          <a:xfrm>
            <a:off x="3740693" y="2122797"/>
            <a:ext cx="4920228" cy="825803"/>
          </a:xfrm>
          <a:prstGeom prst="rect">
            <a:avLst/>
          </a:prstGeom>
          <a:noFill/>
        </p:spPr>
        <p:txBody>
          <a:bodyPr wrap="square" rtlCol="0">
            <a:spAutoFit/>
          </a:bodyPr>
          <a:lstStyle/>
          <a:p>
            <a:pPr algn="ctr" defTabSz="457200">
              <a:lnSpc>
                <a:spcPct val="150000"/>
              </a:lnSpc>
            </a:pPr>
            <a:r>
              <a:rPr lang="en-US" altLang="zh-CN" sz="3600">
                <a:gradFill>
                  <a:gsLst>
                    <a:gs pos="0">
                      <a:srgbClr val="B6D8D4"/>
                    </a:gs>
                    <a:gs pos="76000">
                      <a:srgbClr val="5AA69D"/>
                    </a:gs>
                  </a:gsLst>
                  <a:lin ang="5400000" scaled="0"/>
                </a:gradFill>
                <a:effectLst>
                  <a:outerShdw blurRad="25400" dist="25400" dir="2700000" algn="tl">
                    <a:srgbClr val="000000">
                      <a:alpha val="25000"/>
                    </a:srgbClr>
                  </a:outerShdw>
                </a:effectLst>
                <a:latin typeface="思源宋体 CN Heavy" pitchFamily="18" charset="-122"/>
                <a:ea typeface="思源宋体 CN Heavy" pitchFamily="18" charset="-122"/>
              </a:rPr>
              <a:t>PART 04</a:t>
            </a:r>
          </a:p>
        </p:txBody>
      </p:sp>
      <p:sp>
        <p:nvSpPr>
          <p:cNvPr id="21" name="文本框 20"/>
          <p:cNvSpPr txBox="1"/>
          <p:nvPr/>
        </p:nvSpPr>
        <p:spPr>
          <a:xfrm>
            <a:off x="3999486" y="3929677"/>
            <a:ext cx="4402642" cy="646331"/>
          </a:xfrm>
          <a:prstGeom prst="rect">
            <a:avLst/>
          </a:prstGeom>
          <a:noFill/>
        </p:spPr>
        <p:txBody>
          <a:bodyPr wrap="square" rtlCol="0">
            <a:spAutoFit/>
          </a:bodyPr>
          <a:lstStyle/>
          <a:p>
            <a:pPr algn="ctr" defTabSz="457200">
              <a:lnSpc>
                <a:spcPct val="150000"/>
              </a:lnSpc>
            </a:pPr>
            <a:r>
              <a:rPr lang="en-US" altLang="zh-CN" sz="800">
                <a:solidFill>
                  <a:schemeClr val="tx1">
                    <a:lumMod val="50000"/>
                    <a:lumOff val="50000"/>
                  </a:schemeClr>
                </a:solidFill>
                <a:latin typeface="微软雅黑" panose="020B0503020204020204" pitchFamily="34" charset="-122"/>
                <a:ea typeface="微软雅黑" panose="020B0503020204020204" pitchFamily="34" charset="-122"/>
                <a:sym typeface="方正公文黑体" panose="02000500000000000000" charset="-122"/>
              </a:rPr>
              <a:t>Combining with the actual situation, this paper expounds  reasons </a:t>
            </a:r>
          </a:p>
          <a:p>
            <a:pPr algn="ctr" defTabSz="457200">
              <a:lnSpc>
                <a:spcPct val="150000"/>
              </a:lnSpc>
            </a:pPr>
            <a:r>
              <a:rPr lang="en-US" altLang="zh-CN" sz="800">
                <a:solidFill>
                  <a:schemeClr val="tx1">
                    <a:lumMod val="50000"/>
                    <a:lumOff val="50000"/>
                  </a:schemeClr>
                </a:solidFill>
                <a:latin typeface="微软雅黑" panose="020B0503020204020204" pitchFamily="34" charset="-122"/>
                <a:ea typeface="微软雅黑" panose="020B0503020204020204" pitchFamily="34" charset="-122"/>
                <a:sym typeface="方正公文黑体" panose="02000500000000000000" charset="-122"/>
              </a:rPr>
              <a:t>combining with the actual situation, it expounds the reasons for applying for this project combining with the actual situation</a:t>
            </a:r>
          </a:p>
        </p:txBody>
      </p:sp>
      <p:cxnSp>
        <p:nvCxnSpPr>
          <p:cNvPr id="23" name="直接连接符 22"/>
          <p:cNvCxnSpPr/>
          <p:nvPr/>
        </p:nvCxnSpPr>
        <p:spPr>
          <a:xfrm>
            <a:off x="6036237" y="4796283"/>
            <a:ext cx="329140" cy="0"/>
          </a:xfrm>
          <a:prstGeom prst="line">
            <a:avLst/>
          </a:prstGeom>
          <a:ln w="57150">
            <a:solidFill>
              <a:srgbClr val="5AA69D"/>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2" dur="50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right)">
                                      <p:cBhvr>
                                        <p:cTn id="7" dur="500"/>
                                        <p:tgtEl>
                                          <p:spTgt spid="13"/>
                                        </p:tgtEl>
                                      </p:cBhvr>
                                    </p:animEffect>
                                  </p:childTnLst>
                                </p:cTn>
                              </p:par>
                              <p:par>
                                <p:cTn id="8" presetID="22" presetClass="entr" presetSubtype="8" dur="50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wipe(left)">
                                      <p:cBhvr>
                                        <p:cTn id="10" dur="500"/>
                                        <p:tgtEl>
                                          <p:spTgt spid="12"/>
                                        </p:tgtEl>
                                      </p:cBhvr>
                                    </p:animEffect>
                                  </p:childTnLst>
                                </p:cTn>
                              </p:par>
                              <p:par>
                                <p:cTn id="11" presetID="53" presetClass="entr" presetSubtype="0" dur="50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ppt_w</p:attrName>
                                        </p:attrNameLst>
                                      </p:cBhvr>
                                      <p:tavLst>
                                        <p:tav tm="0">
                                          <p:val>
                                            <p:fltVal val="0"/>
                                          </p:val>
                                        </p:tav>
                                        <p:tav tm="100000">
                                          <p:val>
                                            <p:strVal val="#ppt_w"/>
                                          </p:val>
                                        </p:tav>
                                      </p:tavLst>
                                    </p:anim>
                                    <p:anim calcmode="lin" valueType="num">
                                      <p:cBhvr>
                                        <p:cTn id="14" dur="500" fill="hold"/>
                                        <p:tgtEl>
                                          <p:spTgt spid="15"/>
                                        </p:tgtEl>
                                        <p:attrNameLst>
                                          <p:attrName>ppt_h</p:attrName>
                                        </p:attrNameLst>
                                      </p:cBhvr>
                                      <p:tavLst>
                                        <p:tav tm="0">
                                          <p:val>
                                            <p:fltVal val="0"/>
                                          </p:val>
                                        </p:tav>
                                        <p:tav tm="100000">
                                          <p:val>
                                            <p:strVal val="#ppt_h"/>
                                          </p:val>
                                        </p:tav>
                                      </p:tavLst>
                                    </p:anim>
                                    <p:animEffect transition="in" filter="fade">
                                      <p:cBhvr>
                                        <p:cTn id="15" dur="500"/>
                                        <p:tgtEl>
                                          <p:spTgt spid="15"/>
                                        </p:tgtEl>
                                      </p:cBhvr>
                                    </p:animEffect>
                                  </p:childTnLst>
                                </p:cTn>
                              </p:par>
                              <p:par>
                                <p:cTn id="16" presetID="53" presetClass="entr" presetSubtype="0" dur="500" fill="hold" grpId="0" nodeType="withEffect">
                                  <p:stCondLst>
                                    <p:cond delay="0"/>
                                  </p:stCondLst>
                                  <p:childTnLst>
                                    <p:set>
                                      <p:cBhvr>
                                        <p:cTn id="17" dur="1" fill="hold">
                                          <p:stCondLst>
                                            <p:cond delay="0"/>
                                          </p:stCondLst>
                                        </p:cTn>
                                        <p:tgtEl>
                                          <p:spTgt spid="14"/>
                                        </p:tgtEl>
                                        <p:attrNameLst>
                                          <p:attrName>style.visibility</p:attrName>
                                        </p:attrNameLst>
                                      </p:cBhvr>
                                      <p:to>
                                        <p:strVal val="visible"/>
                                      </p:to>
                                    </p:set>
                                    <p:anim calcmode="lin" valueType="num">
                                      <p:cBhvr>
                                        <p:cTn id="18" dur="500" fill="hold"/>
                                        <p:tgtEl>
                                          <p:spTgt spid="14"/>
                                        </p:tgtEl>
                                        <p:attrNameLst>
                                          <p:attrName>ppt_w</p:attrName>
                                        </p:attrNameLst>
                                      </p:cBhvr>
                                      <p:tavLst>
                                        <p:tav tm="0">
                                          <p:val>
                                            <p:fltVal val="0"/>
                                          </p:val>
                                        </p:tav>
                                        <p:tav tm="100000">
                                          <p:val>
                                            <p:strVal val="#ppt_w"/>
                                          </p:val>
                                        </p:tav>
                                      </p:tavLst>
                                    </p:anim>
                                    <p:anim calcmode="lin" valueType="num">
                                      <p:cBhvr>
                                        <p:cTn id="19" dur="500" fill="hold"/>
                                        <p:tgtEl>
                                          <p:spTgt spid="14"/>
                                        </p:tgtEl>
                                        <p:attrNameLst>
                                          <p:attrName>ppt_h</p:attrName>
                                        </p:attrNameLst>
                                      </p:cBhvr>
                                      <p:tavLst>
                                        <p:tav tm="0">
                                          <p:val>
                                            <p:fltVal val="0"/>
                                          </p:val>
                                        </p:tav>
                                        <p:tav tm="100000">
                                          <p:val>
                                            <p:strVal val="#ppt_h"/>
                                          </p:val>
                                        </p:tav>
                                      </p:tavLst>
                                    </p:anim>
                                    <p:animEffect transition="in" filter="fade">
                                      <p:cBhvr>
                                        <p:cTn id="20" dur="500"/>
                                        <p:tgtEl>
                                          <p:spTgt spid="14"/>
                                        </p:tgtEl>
                                      </p:cBhvr>
                                    </p:animEffect>
                                  </p:childTnLst>
                                </p:cTn>
                              </p:par>
                              <p:par>
                                <p:cTn id="21" presetID="10" presetClass="entr" presetSubtype="0" dur="375"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375"/>
                                        <p:tgtEl>
                                          <p:spTgt spid="16"/>
                                        </p:tgtEl>
                                      </p:cBhvr>
                                    </p:animEffect>
                                  </p:childTnLst>
                                </p:cTn>
                              </p:par>
                              <p:par>
                                <p:cTn id="24" presetID="0" presetClass="path" presetSubtype="0" dur="1000" decel="46000" fill="hold" grpId="1" nodeType="withEffect">
                                  <p:stCondLst>
                                    <p:cond delay="0"/>
                                  </p:stCondLst>
                                  <p:childTnLst>
                                    <p:animMotion origin="layout" path="M -0.00029 -0.00066 C -0.04593 0.00992 -0.0732 0.02977 -0.09738 0.04013 C -0.12119 0.04983 -0.17529 0.08181 -0.25937 0.14994" pathEditMode="relative" rAng="0" ptsTypes="AAA">
                                      <p:cBhvr>
                                        <p:cTn id="25" dur="1000" spd="-100000" fill="hold"/>
                                        <p:tgtEl>
                                          <p:spTgt spid="16"/>
                                        </p:tgtEl>
                                        <p:attrNameLst>
                                          <p:attrName>ppt_x</p:attrName>
                                          <p:attrName>ppt_y</p:attrName>
                                        </p:attrNameLst>
                                      </p:cBhvr>
                                      <p:rCtr x="-12950" y="7519"/>
                                    </p:animMotion>
                                  </p:childTnLst>
                                </p:cTn>
                              </p:par>
                              <p:par>
                                <p:cTn id="26" presetID="6" presetClass="emph" presetSubtype="0" dur="7" fill="hold" grpId="2" nodeType="withEffect">
                                  <p:stCondLst>
                                    <p:cond delay="0"/>
                                  </p:stCondLst>
                                  <p:childTnLst>
                                    <p:animScale>
                                      <p:cBhvr>
                                        <p:cTn id="27" dur="7" fill="hold"/>
                                        <p:tgtEl>
                                          <p:spTgt spid="16"/>
                                        </p:tgtEl>
                                      </p:cBhvr>
                                      <p:by x="500000" y="500000"/>
                                    </p:animScale>
                                  </p:childTnLst>
                                </p:cTn>
                              </p:par>
                              <p:par>
                                <p:cTn id="28" presetID="6" presetClass="emph" presetSubtype="0" dur="1000" decel="100000" fill="hold" grpId="3" nodeType="withEffect">
                                  <p:stCondLst>
                                    <p:cond delay="0"/>
                                  </p:stCondLst>
                                  <p:childTnLst>
                                    <p:animScale>
                                      <p:cBhvr>
                                        <p:cTn id="29" dur="1000" fill="hold"/>
                                        <p:tgtEl>
                                          <p:spTgt spid="16"/>
                                        </p:tgtEl>
                                      </p:cBhvr>
                                      <p:by x="20000" y="20000"/>
                                    </p:animScale>
                                  </p:childTnLst>
                                </p:cTn>
                              </p:par>
                              <p:par>
                                <p:cTn id="30" presetID="10" presetClass="entr" presetSubtype="0" dur="375" fill="hold" grpId="0" nodeType="with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fade">
                                      <p:cBhvr>
                                        <p:cTn id="32" dur="375"/>
                                        <p:tgtEl>
                                          <p:spTgt spid="17"/>
                                        </p:tgtEl>
                                      </p:cBhvr>
                                    </p:animEffect>
                                  </p:childTnLst>
                                </p:cTn>
                              </p:par>
                              <p:par>
                                <p:cTn id="33" presetID="0" presetClass="path" presetSubtype="0" dur="1000" decel="46000" fill="hold" grpId="1" nodeType="withEffect">
                                  <p:stCondLst>
                                    <p:cond delay="0"/>
                                  </p:stCondLst>
                                  <p:childTnLst>
                                    <p:animMotion origin="layout" path="M -0.00029 -0.00066 C -0.04593 0.00992 -0.0732 0.02977 -0.09738 0.04013 C -0.12119 0.04983 -0.17529 0.08181 -0.25937 0.14994" pathEditMode="relative" rAng="0" ptsTypes="AAA">
                                      <p:cBhvr>
                                        <p:cTn id="34" dur="1000" spd="-100000" fill="hold"/>
                                        <p:tgtEl>
                                          <p:spTgt spid="17"/>
                                        </p:tgtEl>
                                        <p:attrNameLst>
                                          <p:attrName>ppt_x</p:attrName>
                                          <p:attrName>ppt_y</p:attrName>
                                        </p:attrNameLst>
                                      </p:cBhvr>
                                      <p:rCtr x="-12950" y="7519"/>
                                    </p:animMotion>
                                  </p:childTnLst>
                                </p:cTn>
                              </p:par>
                              <p:par>
                                <p:cTn id="35" presetID="6" presetClass="emph" presetSubtype="0" dur="7" fill="hold" grpId="2" nodeType="withEffect">
                                  <p:stCondLst>
                                    <p:cond delay="0"/>
                                  </p:stCondLst>
                                  <p:childTnLst>
                                    <p:animScale>
                                      <p:cBhvr>
                                        <p:cTn id="36" dur="7" fill="hold"/>
                                        <p:tgtEl>
                                          <p:spTgt spid="17"/>
                                        </p:tgtEl>
                                      </p:cBhvr>
                                      <p:by x="500000" y="500000"/>
                                    </p:animScale>
                                  </p:childTnLst>
                                </p:cTn>
                              </p:par>
                              <p:par>
                                <p:cTn id="37" presetID="6" presetClass="emph" presetSubtype="0" dur="1000" decel="100000" fill="hold" grpId="3" nodeType="withEffect">
                                  <p:stCondLst>
                                    <p:cond delay="0"/>
                                  </p:stCondLst>
                                  <p:childTnLst>
                                    <p:animScale>
                                      <p:cBhvr>
                                        <p:cTn id="38" dur="1000" fill="hold"/>
                                        <p:tgtEl>
                                          <p:spTgt spid="17"/>
                                        </p:tgtEl>
                                      </p:cBhvr>
                                      <p:by x="20000" y="20000"/>
                                    </p:animScale>
                                  </p:childTnLst>
                                </p:cTn>
                              </p:par>
                              <p:par>
                                <p:cTn id="39" presetID="10" presetClass="entr" presetSubtype="0" dur="375" fill="hold" grpId="0" nodeType="withEffect">
                                  <p:stCondLst>
                                    <p:cond delay="0"/>
                                  </p:stCondLst>
                                  <p:childTnLst>
                                    <p:set>
                                      <p:cBhvr>
                                        <p:cTn id="40" dur="1" fill="hold">
                                          <p:stCondLst>
                                            <p:cond delay="0"/>
                                          </p:stCondLst>
                                        </p:cTn>
                                        <p:tgtEl>
                                          <p:spTgt spid="18"/>
                                        </p:tgtEl>
                                        <p:attrNameLst>
                                          <p:attrName>style.visibility</p:attrName>
                                        </p:attrNameLst>
                                      </p:cBhvr>
                                      <p:to>
                                        <p:strVal val="visible"/>
                                      </p:to>
                                    </p:set>
                                    <p:animEffect transition="in" filter="fade">
                                      <p:cBhvr>
                                        <p:cTn id="41" dur="375"/>
                                        <p:tgtEl>
                                          <p:spTgt spid="18"/>
                                        </p:tgtEl>
                                      </p:cBhvr>
                                    </p:animEffect>
                                  </p:childTnLst>
                                </p:cTn>
                              </p:par>
                              <p:par>
                                <p:cTn id="42" presetID="0" presetClass="path" presetSubtype="0" dur="1000" decel="46000" fill="hold" grpId="1" nodeType="withEffect">
                                  <p:stCondLst>
                                    <p:cond delay="0"/>
                                  </p:stCondLst>
                                  <p:childTnLst>
                                    <p:animMotion origin="layout" path="M -0.00029 -0.00066 C -0.04593 0.00992 -0.0732 0.02977 -0.09738 0.04013 C -0.12119 0.04983 -0.17529 0.08181 -0.25937 0.14994" pathEditMode="relative" rAng="0" ptsTypes="AAA">
                                      <p:cBhvr>
                                        <p:cTn id="43" dur="1000" spd="-100000" fill="hold"/>
                                        <p:tgtEl>
                                          <p:spTgt spid="18"/>
                                        </p:tgtEl>
                                        <p:attrNameLst>
                                          <p:attrName>ppt_x</p:attrName>
                                          <p:attrName>ppt_y</p:attrName>
                                        </p:attrNameLst>
                                      </p:cBhvr>
                                      <p:rCtr x="-12950" y="7519"/>
                                    </p:animMotion>
                                  </p:childTnLst>
                                </p:cTn>
                              </p:par>
                              <p:par>
                                <p:cTn id="44" presetID="6" presetClass="emph" presetSubtype="0" dur="7" fill="hold" grpId="2" nodeType="withEffect">
                                  <p:stCondLst>
                                    <p:cond delay="0"/>
                                  </p:stCondLst>
                                  <p:childTnLst>
                                    <p:animScale>
                                      <p:cBhvr>
                                        <p:cTn id="45" dur="7" fill="hold"/>
                                        <p:tgtEl>
                                          <p:spTgt spid="18"/>
                                        </p:tgtEl>
                                      </p:cBhvr>
                                      <p:by x="500000" y="500000"/>
                                    </p:animScale>
                                  </p:childTnLst>
                                </p:cTn>
                              </p:par>
                              <p:par>
                                <p:cTn id="46" presetID="6" presetClass="emph" presetSubtype="0" dur="1000" decel="100000" fill="hold" grpId="3" nodeType="withEffect">
                                  <p:stCondLst>
                                    <p:cond delay="0"/>
                                  </p:stCondLst>
                                  <p:childTnLst>
                                    <p:animScale>
                                      <p:cBhvr>
                                        <p:cTn id="47" dur="1000" fill="hold"/>
                                        <p:tgtEl>
                                          <p:spTgt spid="18"/>
                                        </p:tgtEl>
                                      </p:cBhvr>
                                      <p:by x="20000" y="20000"/>
                                    </p:animScale>
                                  </p:childTnLst>
                                </p:cTn>
                              </p:par>
                              <p:par>
                                <p:cTn id="48" presetID="42" presetClass="entr" presetSubtype="0" dur="500" fill="hold" grpId="0" nodeType="withEffect">
                                  <p:stCondLst>
                                    <p:cond delay="500"/>
                                  </p:stCondLst>
                                  <p:childTnLst>
                                    <p:set>
                                      <p:cBhvr>
                                        <p:cTn id="49" dur="1" fill="hold">
                                          <p:stCondLst>
                                            <p:cond delay="0"/>
                                          </p:stCondLst>
                                        </p:cTn>
                                        <p:tgtEl>
                                          <p:spTgt spid="20"/>
                                        </p:tgtEl>
                                        <p:attrNameLst>
                                          <p:attrName>style.visibility</p:attrName>
                                        </p:attrNameLst>
                                      </p:cBhvr>
                                      <p:to>
                                        <p:strVal val="visible"/>
                                      </p:to>
                                    </p:set>
                                    <p:animEffect transition="in" filter="fade">
                                      <p:cBhvr>
                                        <p:cTn id="50" dur="500"/>
                                        <p:tgtEl>
                                          <p:spTgt spid="20"/>
                                        </p:tgtEl>
                                      </p:cBhvr>
                                    </p:animEffect>
                                    <p:anim calcmode="lin" valueType="num">
                                      <p:cBhvr>
                                        <p:cTn id="51" dur="500" fill="hold"/>
                                        <p:tgtEl>
                                          <p:spTgt spid="20"/>
                                        </p:tgtEl>
                                        <p:attrNameLst>
                                          <p:attrName>ppt_x</p:attrName>
                                        </p:attrNameLst>
                                      </p:cBhvr>
                                      <p:tavLst>
                                        <p:tav tm="0">
                                          <p:val>
                                            <p:strVal val="#ppt_x"/>
                                          </p:val>
                                        </p:tav>
                                        <p:tav tm="100000">
                                          <p:val>
                                            <p:strVal val="#ppt_x"/>
                                          </p:val>
                                        </p:tav>
                                      </p:tavLst>
                                    </p:anim>
                                    <p:anim calcmode="lin" valueType="num">
                                      <p:cBhvr>
                                        <p:cTn id="52" dur="500" fill="hold"/>
                                        <p:tgtEl>
                                          <p:spTgt spid="20"/>
                                        </p:tgtEl>
                                        <p:attrNameLst>
                                          <p:attrName>ppt_y</p:attrName>
                                        </p:attrNameLst>
                                      </p:cBhvr>
                                      <p:tavLst>
                                        <p:tav tm="0">
                                          <p:val>
                                            <p:strVal val="#ppt_y+.1"/>
                                          </p:val>
                                        </p:tav>
                                        <p:tav tm="100000">
                                          <p:val>
                                            <p:strVal val="#ppt_y"/>
                                          </p:val>
                                        </p:tav>
                                      </p:tavLst>
                                    </p:anim>
                                  </p:childTnLst>
                                </p:cTn>
                              </p:par>
                            </p:childTnLst>
                          </p:cTn>
                        </p:par>
                        <p:par>
                          <p:cTn id="53" fill="hold" nodeType="afterGroup">
                            <p:stCondLst>
                              <p:cond delay="10146"/>
                            </p:stCondLst>
                            <p:childTnLst>
                              <p:par>
                                <p:cTn id="54" presetID="53" presetClass="entr" presetSubtype="0" dur="500" fill="hold" grpId="0" nodeType="afterEffect">
                                  <p:stCondLst>
                                    <p:cond delay="0"/>
                                  </p:stCondLst>
                                  <p:childTnLst>
                                    <p:set>
                                      <p:cBhvr>
                                        <p:cTn id="55" dur="1" fill="hold">
                                          <p:stCondLst>
                                            <p:cond delay="0"/>
                                          </p:stCondLst>
                                        </p:cTn>
                                        <p:tgtEl>
                                          <p:spTgt spid="19"/>
                                        </p:tgtEl>
                                        <p:attrNameLst>
                                          <p:attrName>style.visibility</p:attrName>
                                        </p:attrNameLst>
                                      </p:cBhvr>
                                      <p:to>
                                        <p:strVal val="visible"/>
                                      </p:to>
                                    </p:set>
                                    <p:anim calcmode="lin" valueType="num">
                                      <p:cBhvr>
                                        <p:cTn id="56" dur="500" fill="hold"/>
                                        <p:tgtEl>
                                          <p:spTgt spid="19"/>
                                        </p:tgtEl>
                                        <p:attrNameLst>
                                          <p:attrName>ppt_w</p:attrName>
                                        </p:attrNameLst>
                                      </p:cBhvr>
                                      <p:tavLst>
                                        <p:tav tm="0">
                                          <p:val>
                                            <p:fltVal val="0"/>
                                          </p:val>
                                        </p:tav>
                                        <p:tav tm="100000">
                                          <p:val>
                                            <p:strVal val="#ppt_w"/>
                                          </p:val>
                                        </p:tav>
                                      </p:tavLst>
                                    </p:anim>
                                    <p:anim calcmode="lin" valueType="num">
                                      <p:cBhvr>
                                        <p:cTn id="57" dur="500" fill="hold"/>
                                        <p:tgtEl>
                                          <p:spTgt spid="19"/>
                                        </p:tgtEl>
                                        <p:attrNameLst>
                                          <p:attrName>ppt_h</p:attrName>
                                        </p:attrNameLst>
                                      </p:cBhvr>
                                      <p:tavLst>
                                        <p:tav tm="0">
                                          <p:val>
                                            <p:fltVal val="0"/>
                                          </p:val>
                                        </p:tav>
                                        <p:tav tm="100000">
                                          <p:val>
                                            <p:strVal val="#ppt_h"/>
                                          </p:val>
                                        </p:tav>
                                      </p:tavLst>
                                    </p:anim>
                                    <p:animEffect transition="in" filter="fade">
                                      <p:cBhvr>
                                        <p:cTn id="58" dur="500"/>
                                        <p:tgtEl>
                                          <p:spTgt spid="19"/>
                                        </p:tgtEl>
                                      </p:cBhvr>
                                    </p:animEffect>
                                  </p:childTnLst>
                                </p:cTn>
                              </p:par>
                            </p:childTnLst>
                          </p:cTn>
                        </p:par>
                        <p:par>
                          <p:cTn id="59" fill="hold" nodeType="afterGroup">
                            <p:stCondLst>
                              <p:cond delay="10646"/>
                            </p:stCondLst>
                            <p:childTnLst>
                              <p:par>
                                <p:cTn id="60" presetID="42" presetClass="entr" presetSubtype="0" dur="1000" fill="hold" grpId="0" nodeType="afterEffect">
                                  <p:stCondLst>
                                    <p:cond delay="0"/>
                                  </p:stCondLst>
                                  <p:childTnLst>
                                    <p:set>
                                      <p:cBhvr>
                                        <p:cTn id="61" dur="1" fill="hold">
                                          <p:stCondLst>
                                            <p:cond delay="0"/>
                                          </p:stCondLst>
                                        </p:cTn>
                                        <p:tgtEl>
                                          <p:spTgt spid="21"/>
                                        </p:tgtEl>
                                        <p:attrNameLst>
                                          <p:attrName>style.visibility</p:attrName>
                                        </p:attrNameLst>
                                      </p:cBhvr>
                                      <p:to>
                                        <p:strVal val="visible"/>
                                      </p:to>
                                    </p:set>
                                    <p:animEffect transition="in" filter="fade">
                                      <p:cBhvr>
                                        <p:cTn id="62" dur="1000"/>
                                        <p:tgtEl>
                                          <p:spTgt spid="21"/>
                                        </p:tgtEl>
                                      </p:cBhvr>
                                    </p:animEffect>
                                    <p:anim calcmode="lin" valueType="num">
                                      <p:cBhvr>
                                        <p:cTn id="63" dur="1000" fill="hold"/>
                                        <p:tgtEl>
                                          <p:spTgt spid="21"/>
                                        </p:tgtEl>
                                        <p:attrNameLst>
                                          <p:attrName>ppt_x</p:attrName>
                                        </p:attrNameLst>
                                      </p:cBhvr>
                                      <p:tavLst>
                                        <p:tav tm="0">
                                          <p:val>
                                            <p:strVal val="#ppt_x"/>
                                          </p:val>
                                        </p:tav>
                                        <p:tav tm="100000">
                                          <p:val>
                                            <p:strVal val="#ppt_x"/>
                                          </p:val>
                                        </p:tav>
                                      </p:tavLst>
                                    </p:anim>
                                    <p:anim calcmode="lin" valueType="num">
                                      <p:cBhvr>
                                        <p:cTn id="64" dur="1000" fill="hold"/>
                                        <p:tgtEl>
                                          <p:spTgt spid="21"/>
                                        </p:tgtEl>
                                        <p:attrNameLst>
                                          <p:attrName>ppt_y</p:attrName>
                                        </p:attrNameLst>
                                      </p:cBhvr>
                                      <p:tavLst>
                                        <p:tav tm="0">
                                          <p:val>
                                            <p:strVal val="#ppt_y+.1"/>
                                          </p:val>
                                        </p:tav>
                                        <p:tav tm="100000">
                                          <p:val>
                                            <p:strVal val="#ppt_y"/>
                                          </p:val>
                                        </p:tav>
                                      </p:tavLst>
                                    </p:anim>
                                  </p:childTnLst>
                                </p:cTn>
                              </p:par>
                              <p:par>
                                <p:cTn id="65" presetID="42" presetClass="entr" presetSubtype="0" dur="1000" fill="hold" nodeType="withEffect">
                                  <p:stCondLst>
                                    <p:cond delay="500"/>
                                  </p:stCondLst>
                                  <p:childTnLst>
                                    <p:set>
                                      <p:cBhvr>
                                        <p:cTn id="66" dur="1" fill="hold">
                                          <p:stCondLst>
                                            <p:cond delay="0"/>
                                          </p:stCondLst>
                                        </p:cTn>
                                        <p:tgtEl>
                                          <p:spTgt spid="23"/>
                                        </p:tgtEl>
                                        <p:attrNameLst>
                                          <p:attrName>style.visibility</p:attrName>
                                        </p:attrNameLst>
                                      </p:cBhvr>
                                      <p:to>
                                        <p:strVal val="visible"/>
                                      </p:to>
                                    </p:set>
                                    <p:animEffect transition="in" filter="fade">
                                      <p:cBhvr>
                                        <p:cTn id="67" dur="1000"/>
                                        <p:tgtEl>
                                          <p:spTgt spid="23"/>
                                        </p:tgtEl>
                                      </p:cBhvr>
                                    </p:animEffect>
                                    <p:anim calcmode="lin" valueType="num">
                                      <p:cBhvr>
                                        <p:cTn id="68" dur="1000" fill="hold"/>
                                        <p:tgtEl>
                                          <p:spTgt spid="23"/>
                                        </p:tgtEl>
                                        <p:attrNameLst>
                                          <p:attrName>ppt_x</p:attrName>
                                        </p:attrNameLst>
                                      </p:cBhvr>
                                      <p:tavLst>
                                        <p:tav tm="0">
                                          <p:val>
                                            <p:strVal val="#ppt_x"/>
                                          </p:val>
                                        </p:tav>
                                        <p:tav tm="100000">
                                          <p:val>
                                            <p:strVal val="#ppt_x"/>
                                          </p:val>
                                        </p:tav>
                                      </p:tavLst>
                                    </p:anim>
                                    <p:anim calcmode="lin" valueType="num">
                                      <p:cBhvr>
                                        <p:cTn id="69"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P spid="16" grpId="1" animBg="1"/>
      <p:bldP spid="16" grpId="2" animBg="1"/>
      <p:bldP spid="16" grpId="3" animBg="1"/>
      <p:bldP spid="17" grpId="0" animBg="1"/>
      <p:bldP spid="17" grpId="1" animBg="1"/>
      <p:bldP spid="17" grpId="2" animBg="1"/>
      <p:bldP spid="17" grpId="3" animBg="1"/>
      <p:bldP spid="18" grpId="0" animBg="1"/>
      <p:bldP spid="18" grpId="1" animBg="1"/>
      <p:bldP spid="18" grpId="2" animBg="1"/>
      <p:bldP spid="18" grpId="3" animBg="1"/>
      <p:bldP spid="19" grpId="0"/>
      <p:bldP spid="20" grpId="0"/>
      <p:bldP spid="21"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320458" y="446099"/>
            <a:ext cx="5572519" cy="785143"/>
            <a:chOff x="1679798" y="438128"/>
            <a:chExt cx="5572519" cy="785143"/>
          </a:xfrm>
        </p:grpSpPr>
        <p:sp>
          <p:nvSpPr>
            <p:cNvPr id="6" name="文本框 5"/>
            <p:cNvSpPr txBox="1"/>
            <p:nvPr/>
          </p:nvSpPr>
          <p:spPr>
            <a:xfrm>
              <a:off x="2757897" y="438128"/>
              <a:ext cx="3416320" cy="523220"/>
            </a:xfrm>
            <a:prstGeom prst="rect">
              <a:avLst/>
            </a:prstGeom>
            <a:noFill/>
          </p:spPr>
          <p:txBody>
            <a:bodyPr wrap="none" rtlCol="0">
              <a:spAutoFit/>
              <a:scene3d>
                <a:camera prst="orthographicFront"/>
                <a:lightRig rig="threePt" dir="t"/>
              </a:scene3d>
              <a:sp3d contourW="12700"/>
            </a:bodyPr>
            <a:lstStyle>
              <a:defPPr>
                <a:defRPr lang="zh-CN"/>
              </a:defPPr>
              <a:lvl1pPr lvl="0" algn="ctr">
                <a:defRPr sz="2800">
                  <a:solidFill>
                    <a:schemeClr val="tx1">
                      <a:lumMod val="85000"/>
                      <a:lumOff val="15000"/>
                    </a:schemeClr>
                  </a:solidFill>
                  <a:latin typeface="汉仪大宋简" panose="02010609000101010101" pitchFamily="49" charset="-122"/>
                  <a:ea typeface="汉仪大宋简" panose="02010609000101010101" pitchFamily="49" charset="-122"/>
                </a:defRPr>
              </a:lvl1pPr>
            </a:lstStyle>
            <a:p>
              <a:r>
                <a:rPr lang="zh-CN" altLang="en-US">
                  <a:latin typeface="思源宋体 CN Heavy" pitchFamily="18" charset="-122"/>
                  <a:ea typeface="思源宋体 CN Heavy" pitchFamily="18" charset="-122"/>
                  <a:sym typeface="方正公文黑体" panose="02000500000000000000" charset="-122"/>
                </a:rPr>
                <a:t>团队中的角色和贡献</a:t>
              </a:r>
            </a:p>
          </p:txBody>
        </p:sp>
        <p:sp>
          <p:nvSpPr>
            <p:cNvPr id="7" name="文本框 6"/>
            <p:cNvSpPr txBox="1"/>
            <p:nvPr/>
          </p:nvSpPr>
          <p:spPr>
            <a:xfrm>
              <a:off x="1679798" y="977050"/>
              <a:ext cx="5572519" cy="246221"/>
            </a:xfrm>
            <a:prstGeom prst="rect">
              <a:avLst/>
            </a:prstGeom>
            <a:noFill/>
          </p:spPr>
          <p:txBody>
            <a:bodyPr wrap="square" rtlCol="0">
              <a:spAutoFit/>
              <a:scene3d>
                <a:camera prst="orthographicFront"/>
                <a:lightRig rig="threePt" dir="t"/>
              </a:scene3d>
              <a:sp3d contourW="12700"/>
            </a:bodyPr>
            <a:lstStyle/>
            <a:p>
              <a:pPr lvl="0" algn="ctr">
                <a:defRPr/>
              </a:pPr>
              <a:r>
                <a:rPr lang="en-US" altLang="zh-CN" sz="1000">
                  <a:solidFill>
                    <a:schemeClr val="bg1">
                      <a:lumMod val="50000"/>
                    </a:schemeClr>
                  </a:solidFill>
                  <a:latin typeface="微软雅黑" panose="020B0503020204020204" pitchFamily="34" charset="-122"/>
                  <a:ea typeface="微软雅黑" panose="020B0503020204020204" pitchFamily="34" charset="-122"/>
                  <a:sym typeface="方正公文黑体" panose="02000500000000000000" charset="-122"/>
                </a:rPr>
                <a:t>Financial industry investment return analysis marketing report</a:t>
              </a:r>
              <a:endParaRPr lang="zh-CN" altLang="en-US" sz="1000">
                <a:solidFill>
                  <a:schemeClr val="bg1">
                    <a:lumMod val="50000"/>
                  </a:schemeClr>
                </a:solidFill>
                <a:latin typeface="微软雅黑" panose="020B0503020204020204" pitchFamily="34" charset="-122"/>
                <a:ea typeface="微软雅黑" panose="020B0503020204020204" pitchFamily="34" charset="-122"/>
                <a:sym typeface="方正公文黑体" panose="02000500000000000000" charset="-122"/>
              </a:endParaRPr>
            </a:p>
          </p:txBody>
        </p:sp>
      </p:grpSp>
      <p:sp>
        <p:nvSpPr>
          <p:cNvPr id="5" name="对话气泡: 圆角矩形 8"/>
          <p:cNvSpPr/>
          <p:nvPr/>
        </p:nvSpPr>
        <p:spPr>
          <a:xfrm>
            <a:off x="6053787" y="1919066"/>
            <a:ext cx="4972801" cy="1906542"/>
          </a:xfrm>
          <a:prstGeom prst="wedgeRoundRectCallout">
            <a:avLst>
              <a:gd name="adj1" fmla="val -71920"/>
              <a:gd name="adj2" fmla="val 18664"/>
              <a:gd name="adj3" fmla="val 16667"/>
            </a:avLst>
          </a:prstGeom>
          <a:solidFill>
            <a:schemeClr val="bg1"/>
          </a:solidFill>
          <a:ln>
            <a:noFill/>
          </a:ln>
          <a:effectLst>
            <a:outerShdw blurRad="508000" dist="190500" dir="5400000" sx="95000" sy="95000" algn="t"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tx1"/>
              </a:solidFill>
              <a:latin typeface="微软雅黑" panose="020B0503020204020204" pitchFamily="34" charset="-122"/>
              <a:ea typeface="微软雅黑" panose="020B0503020204020204" pitchFamily="34" charset="-122"/>
              <a:cs typeface="汉仪书魂体简" panose="02010600000101010101" charset="-122"/>
              <a:sym typeface="汉仪书宋二简"/>
            </a:endParaRPr>
          </a:p>
        </p:txBody>
      </p:sp>
      <p:sp>
        <p:nvSpPr>
          <p:cNvPr id="8" name="对话气泡: 圆角矩形 18"/>
          <p:cNvSpPr/>
          <p:nvPr/>
        </p:nvSpPr>
        <p:spPr>
          <a:xfrm flipH="1">
            <a:off x="1238103" y="4303059"/>
            <a:ext cx="4972801" cy="1906542"/>
          </a:xfrm>
          <a:prstGeom prst="wedgeRoundRectCallout">
            <a:avLst>
              <a:gd name="adj1" fmla="val -71920"/>
              <a:gd name="adj2" fmla="val 18664"/>
              <a:gd name="adj3" fmla="val 16667"/>
            </a:avLst>
          </a:prstGeom>
          <a:solidFill>
            <a:schemeClr val="bg1"/>
          </a:solidFill>
          <a:ln w="12700" cap="flat" cmpd="sng" algn="ctr">
            <a:noFill/>
            <a:prstDash val="solid"/>
            <a:miter lim="800000"/>
          </a:ln>
          <a:effectLst>
            <a:outerShdw blurRad="254000" dist="114300" dir="5400000" sx="90000" sy="90000" algn="t"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solidFill>
                <a:prstClr val="white"/>
              </a:solidFill>
              <a:latin typeface="微软雅黑" panose="020B0503020204020204" pitchFamily="34" charset="-122"/>
              <a:ea typeface="微软雅黑" panose="020B0503020204020204" pitchFamily="34" charset="-122"/>
              <a:cs typeface="汉仪书魂体简" panose="02010600000101010101" charset="-122"/>
              <a:sym typeface="汉仪书宋二简"/>
            </a:endParaRPr>
          </a:p>
        </p:txBody>
      </p:sp>
      <p:sp>
        <p:nvSpPr>
          <p:cNvPr id="9" name="椭圆 8"/>
          <p:cNvSpPr/>
          <p:nvPr/>
        </p:nvSpPr>
        <p:spPr>
          <a:xfrm>
            <a:off x="2562474" y="1900134"/>
            <a:ext cx="1874892" cy="1874892"/>
          </a:xfrm>
          <a:prstGeom prst="ellipse">
            <a:avLst/>
          </a:prstGeom>
          <a:solidFill>
            <a:schemeClr val="bg1"/>
          </a:solidFill>
          <a:ln w="57150">
            <a:solidFill>
              <a:srgbClr val="5AA69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latin typeface="微软雅黑" panose="020B0503020204020204" pitchFamily="34" charset="-122"/>
              <a:ea typeface="微软雅黑" panose="020B0503020204020204" pitchFamily="34" charset="-122"/>
              <a:cs typeface="汉仪书魂体简" panose="02010600000101010101" charset="-122"/>
              <a:sym typeface="汉仪书宋二简"/>
            </a:endParaRPr>
          </a:p>
        </p:txBody>
      </p:sp>
      <p:sp>
        <p:nvSpPr>
          <p:cNvPr id="10" name="椭圆 9"/>
          <p:cNvSpPr/>
          <p:nvPr/>
        </p:nvSpPr>
        <p:spPr>
          <a:xfrm>
            <a:off x="7932537" y="4456317"/>
            <a:ext cx="1874892" cy="1874892"/>
          </a:xfrm>
          <a:prstGeom prst="ellipse">
            <a:avLst/>
          </a:prstGeom>
          <a:solidFill>
            <a:schemeClr val="bg1"/>
          </a:solidFill>
          <a:ln w="57150">
            <a:solidFill>
              <a:srgbClr val="5AA69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latin typeface="微软雅黑" panose="020B0503020204020204" pitchFamily="34" charset="-122"/>
              <a:ea typeface="微软雅黑" panose="020B0503020204020204" pitchFamily="34" charset="-122"/>
              <a:cs typeface="汉仪书魂体简" panose="02010600000101010101" charset="-122"/>
              <a:sym typeface="汉仪书宋二简"/>
            </a:endParaRPr>
          </a:p>
        </p:txBody>
      </p:sp>
      <p:sp>
        <p:nvSpPr>
          <p:cNvPr id="11" name="文本框 10"/>
          <p:cNvSpPr txBox="1"/>
          <p:nvPr/>
        </p:nvSpPr>
        <p:spPr>
          <a:xfrm>
            <a:off x="6507665" y="2708128"/>
            <a:ext cx="3738994" cy="923330"/>
          </a:xfrm>
          <a:prstGeom prst="rect">
            <a:avLst/>
          </a:prstGeom>
          <a:noFill/>
        </p:spPr>
        <p:txBody>
          <a:bodyPr wrap="square" rtlCol="0">
            <a:spAutoFit/>
          </a:bodyPr>
          <a:lstStyle/>
          <a:p>
            <a:pPr algn="just" hangingPunct="0">
              <a:lnSpc>
                <a:spcPct val="150000"/>
              </a:lnSpc>
            </a:pPr>
            <a:r>
              <a:rPr lang="zh-CN" altLang="en-US" sz="1200">
                <a:solidFill>
                  <a:schemeClr val="tx1">
                    <a:lumMod val="50000"/>
                    <a:lumOff val="50000"/>
                  </a:schemeClr>
                </a:solidFill>
                <a:latin typeface="微软雅黑" panose="020B0503020204020204" pitchFamily="34" charset="-122"/>
                <a:ea typeface="微软雅黑" panose="020B0503020204020204" pitchFamily="34" charset="-122"/>
                <a:cs typeface="汉仪书魂体简" panose="02010600000101010101" charset="-122"/>
                <a:sym typeface="汉仪书宋二简"/>
              </a:rPr>
              <a:t>鼠标点击这里，输入您的文本文字</a:t>
            </a:r>
            <a:endParaRPr lang="en-US" altLang="zh-CN" sz="1200">
              <a:solidFill>
                <a:schemeClr val="tx1">
                  <a:lumMod val="50000"/>
                  <a:lumOff val="50000"/>
                </a:schemeClr>
              </a:solidFill>
              <a:latin typeface="微软雅黑" panose="020B0503020204020204" pitchFamily="34" charset="-122"/>
              <a:ea typeface="微软雅黑" panose="020B0503020204020204" pitchFamily="34" charset="-122"/>
              <a:cs typeface="汉仪书魂体简" panose="02010600000101010101" charset="-122"/>
              <a:sym typeface="汉仪书宋二简"/>
            </a:endParaRPr>
          </a:p>
          <a:p>
            <a:pPr algn="just" hangingPunct="0">
              <a:lnSpc>
                <a:spcPct val="150000"/>
              </a:lnSpc>
            </a:pPr>
            <a:r>
              <a:rPr lang="zh-CN" altLang="en-US" sz="1200">
                <a:solidFill>
                  <a:schemeClr val="tx1">
                    <a:lumMod val="50000"/>
                    <a:lumOff val="50000"/>
                  </a:schemeClr>
                </a:solidFill>
                <a:latin typeface="微软雅黑" panose="020B0503020204020204" pitchFamily="34" charset="-122"/>
                <a:ea typeface="微软雅黑" panose="020B0503020204020204" pitchFamily="34" charset="-122"/>
                <a:cs typeface="汉仪书魂体简" panose="02010600000101010101" charset="-122"/>
                <a:sym typeface="汉仪书宋二简"/>
              </a:rPr>
              <a:t>更改文字的颜色或者大X属性。鼠标点击这里，输入您的文本文字。</a:t>
            </a:r>
          </a:p>
        </p:txBody>
      </p:sp>
      <p:sp>
        <p:nvSpPr>
          <p:cNvPr id="12" name="矩形: 圆角 12"/>
          <p:cNvSpPr/>
          <p:nvPr/>
        </p:nvSpPr>
        <p:spPr>
          <a:xfrm>
            <a:off x="6618404" y="2168282"/>
            <a:ext cx="1223697" cy="453360"/>
          </a:xfrm>
          <a:prstGeom prst="roundRect">
            <a:avLst/>
          </a:prstGeom>
          <a:gradFill>
            <a:gsLst>
              <a:gs pos="0">
                <a:srgbClr val="B6D8D4"/>
              </a:gs>
              <a:gs pos="100000">
                <a:srgbClr val="5AA69D"/>
              </a:gs>
            </a:gsLst>
            <a:lin ang="2700000" scaled="0"/>
          </a:gradFill>
          <a:ln w="12700" cap="flat" cmpd="sng" algn="ctr">
            <a:noFill/>
            <a:prstDash val="solid"/>
            <a:miter lim="800000"/>
          </a:ln>
          <a:effectLst>
            <a:outerShdw blurRad="254000" dist="114300" dir="5400000" sx="90000" sy="90000" algn="t"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prstClr val="white"/>
                </a:solidFill>
                <a:latin typeface="微软雅黑" panose="020B0503020204020204" pitchFamily="34" charset="-122"/>
                <a:ea typeface="微软雅黑" panose="020B0503020204020204" pitchFamily="34" charset="-122"/>
                <a:cs typeface="汉仪书魂体简" panose="02010600000101010101" charset="-122"/>
                <a:sym typeface="汉仪书宋二简"/>
              </a:rPr>
              <a:t>团队角色</a:t>
            </a:r>
          </a:p>
        </p:txBody>
      </p:sp>
      <p:sp>
        <p:nvSpPr>
          <p:cNvPr id="13" name="文本框 12"/>
          <p:cNvSpPr txBox="1"/>
          <p:nvPr/>
        </p:nvSpPr>
        <p:spPr>
          <a:xfrm>
            <a:off x="1949823" y="5143147"/>
            <a:ext cx="3818485" cy="923330"/>
          </a:xfrm>
          <a:prstGeom prst="rect">
            <a:avLst/>
          </a:prstGeom>
          <a:noFill/>
        </p:spPr>
        <p:txBody>
          <a:bodyPr wrap="square" rtlCol="0">
            <a:spAutoFit/>
          </a:bodyPr>
          <a:lstStyle/>
          <a:p>
            <a:pPr algn="r" hangingPunct="0">
              <a:lnSpc>
                <a:spcPct val="150000"/>
              </a:lnSpc>
            </a:pPr>
            <a:r>
              <a:rPr lang="zh-CN" altLang="en-US" sz="1200">
                <a:solidFill>
                  <a:schemeClr val="tx1">
                    <a:lumMod val="50000"/>
                    <a:lumOff val="50000"/>
                  </a:schemeClr>
                </a:solidFill>
                <a:latin typeface="微软雅黑" panose="020B0503020204020204" pitchFamily="34" charset="-122"/>
                <a:ea typeface="微软雅黑" panose="020B0503020204020204" pitchFamily="34" charset="-122"/>
                <a:cs typeface="汉仪书魂体简" panose="02010600000101010101" charset="-122"/>
                <a:sym typeface="汉仪书宋二简"/>
              </a:rPr>
              <a:t>鼠标点击这里，输入您的文本文字</a:t>
            </a:r>
            <a:endParaRPr lang="en-US" altLang="zh-CN" sz="1200">
              <a:solidFill>
                <a:schemeClr val="tx1">
                  <a:lumMod val="50000"/>
                  <a:lumOff val="50000"/>
                </a:schemeClr>
              </a:solidFill>
              <a:latin typeface="微软雅黑" panose="020B0503020204020204" pitchFamily="34" charset="-122"/>
              <a:ea typeface="微软雅黑" panose="020B0503020204020204" pitchFamily="34" charset="-122"/>
              <a:cs typeface="汉仪书魂体简" panose="02010600000101010101" charset="-122"/>
              <a:sym typeface="汉仪书宋二简"/>
            </a:endParaRPr>
          </a:p>
          <a:p>
            <a:pPr algn="r" hangingPunct="0">
              <a:lnSpc>
                <a:spcPct val="150000"/>
              </a:lnSpc>
            </a:pPr>
            <a:r>
              <a:rPr lang="zh-CN" altLang="en-US" sz="1200">
                <a:solidFill>
                  <a:schemeClr val="tx1">
                    <a:lumMod val="50000"/>
                    <a:lumOff val="50000"/>
                  </a:schemeClr>
                </a:solidFill>
                <a:latin typeface="微软雅黑" panose="020B0503020204020204" pitchFamily="34" charset="-122"/>
                <a:ea typeface="微软雅黑" panose="020B0503020204020204" pitchFamily="34" charset="-122"/>
                <a:cs typeface="汉仪书魂体简" panose="02010600000101010101" charset="-122"/>
                <a:sym typeface="汉仪书宋二简"/>
              </a:rPr>
              <a:t>更改文字的颜色或者大X属性。鼠标点击这里输入您的文本文字</a:t>
            </a:r>
          </a:p>
        </p:txBody>
      </p:sp>
      <p:sp>
        <p:nvSpPr>
          <p:cNvPr id="14" name="矩形: 圆角 27"/>
          <p:cNvSpPr/>
          <p:nvPr/>
        </p:nvSpPr>
        <p:spPr>
          <a:xfrm>
            <a:off x="4442601" y="4603301"/>
            <a:ext cx="1223697" cy="453360"/>
          </a:xfrm>
          <a:prstGeom prst="roundRect">
            <a:avLst/>
          </a:prstGeom>
          <a:gradFill>
            <a:gsLst>
              <a:gs pos="0">
                <a:srgbClr val="B6D8D4"/>
              </a:gs>
              <a:gs pos="100000">
                <a:srgbClr val="5AA69D"/>
              </a:gs>
            </a:gsLst>
            <a:lin ang="2700000" scaled="0"/>
          </a:gradFill>
          <a:ln>
            <a:noFill/>
          </a:ln>
          <a:effectLst>
            <a:outerShdw blurRad="1270000" dist="647700" dir="2700000" sx="89000" sy="89000" algn="tl" rotWithShape="0">
              <a:schemeClr val="tx1">
                <a:alpha val="1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30" tIns="45716" rIns="91430" bIns="45716" rtlCol="0" anchor="ctr">
            <a:normAutofit/>
          </a:bodyPr>
          <a:lstStyle/>
          <a:p>
            <a:pPr algn="ctr"/>
            <a:r>
              <a:rPr lang="zh-CN" altLang="en-US">
                <a:solidFill>
                  <a:schemeClr val="bg1"/>
                </a:solidFill>
                <a:latin typeface="微软雅黑" panose="020B0503020204020204" pitchFamily="34" charset="-122"/>
                <a:ea typeface="微软雅黑" panose="020B0503020204020204" pitchFamily="34" charset="-122"/>
                <a:cs typeface="汉仪书魂体简" panose="02010600000101010101" charset="-122"/>
                <a:sym typeface="汉仪书宋二简"/>
              </a:rPr>
              <a:t>团队贡献</a:t>
            </a:r>
          </a:p>
        </p:txBody>
      </p:sp>
      <p:sp>
        <p:nvSpPr>
          <p:cNvPr id="15" name="Freeform 92"/>
          <p:cNvSpPr>
            <a:spLocks noChangeArrowheads="1"/>
          </p:cNvSpPr>
          <p:nvPr/>
        </p:nvSpPr>
        <p:spPr bwMode="auto">
          <a:xfrm>
            <a:off x="8375134" y="4920428"/>
            <a:ext cx="989700" cy="946670"/>
          </a:xfrm>
          <a:custGeom>
            <a:avLst/>
            <a:gdLst>
              <a:gd name="T0" fmla="*/ 2147483646 w 609"/>
              <a:gd name="T1" fmla="*/ 2147483646 h 580"/>
              <a:gd name="T2" fmla="*/ 2147483646 w 609"/>
              <a:gd name="T3" fmla="*/ 2147483646 h 580"/>
              <a:gd name="T4" fmla="*/ 2147483646 w 609"/>
              <a:gd name="T5" fmla="*/ 2147483646 h 580"/>
              <a:gd name="T6" fmla="*/ 2147483646 w 609"/>
              <a:gd name="T7" fmla="*/ 2147483646 h 580"/>
              <a:gd name="T8" fmla="*/ 2147483646 w 609"/>
              <a:gd name="T9" fmla="*/ 2147483646 h 580"/>
              <a:gd name="T10" fmla="*/ 2147483646 w 609"/>
              <a:gd name="T11" fmla="*/ 2147483646 h 580"/>
              <a:gd name="T12" fmla="*/ 2147483646 w 609"/>
              <a:gd name="T13" fmla="*/ 2147483646 h 580"/>
              <a:gd name="T14" fmla="*/ 2147483646 w 609"/>
              <a:gd name="T15" fmla="*/ 2147483646 h 580"/>
              <a:gd name="T16" fmla="*/ 2147483646 w 609"/>
              <a:gd name="T17" fmla="*/ 2147483646 h 580"/>
              <a:gd name="T18" fmla="*/ 2147483646 w 609"/>
              <a:gd name="T19" fmla="*/ 2147483646 h 580"/>
              <a:gd name="T20" fmla="*/ 2147483646 w 609"/>
              <a:gd name="T21" fmla="*/ 2147483646 h 580"/>
              <a:gd name="T22" fmla="*/ 2147483646 w 609"/>
              <a:gd name="T23" fmla="*/ 2147483646 h 580"/>
              <a:gd name="T24" fmla="*/ 2147483646 w 609"/>
              <a:gd name="T25" fmla="*/ 2147483646 h 580"/>
              <a:gd name="T26" fmla="*/ 2147483646 w 609"/>
              <a:gd name="T27" fmla="*/ 2147483646 h 580"/>
              <a:gd name="T28" fmla="*/ 2147483646 w 609"/>
              <a:gd name="T29" fmla="*/ 2147483646 h 580"/>
              <a:gd name="T30" fmla="*/ 2147483646 w 609"/>
              <a:gd name="T31" fmla="*/ 2147483646 h 580"/>
              <a:gd name="T32" fmla="*/ 2147483646 w 609"/>
              <a:gd name="T33" fmla="*/ 2147483646 h 580"/>
              <a:gd name="T34" fmla="*/ 2147483646 w 609"/>
              <a:gd name="T35" fmla="*/ 2147483646 h 580"/>
              <a:gd name="T36" fmla="*/ 2147483646 w 609"/>
              <a:gd name="T37" fmla="*/ 2147483646 h 580"/>
              <a:gd name="T38" fmla="*/ 2147483646 w 609"/>
              <a:gd name="T39" fmla="*/ 2147483646 h 580"/>
              <a:gd name="T40" fmla="*/ 2147483646 w 609"/>
              <a:gd name="T41" fmla="*/ 2147483646 h 580"/>
              <a:gd name="T42" fmla="*/ 2147483646 w 609"/>
              <a:gd name="T43" fmla="*/ 2147483646 h 580"/>
              <a:gd name="T44" fmla="*/ 2147483646 w 609"/>
              <a:gd name="T45" fmla="*/ 2147483646 h 580"/>
              <a:gd name="T46" fmla="*/ 2147483646 w 609"/>
              <a:gd name="T47" fmla="*/ 2147483646 h 580"/>
              <a:gd name="T48" fmla="*/ 2147483646 w 609"/>
              <a:gd name="T49" fmla="*/ 2147483646 h 580"/>
              <a:gd name="T50" fmla="*/ 2147483646 w 609"/>
              <a:gd name="T51" fmla="*/ 2147483646 h 580"/>
              <a:gd name="T52" fmla="*/ 2147483646 w 609"/>
              <a:gd name="T53" fmla="*/ 2147483646 h 580"/>
              <a:gd name="T54" fmla="*/ 2147483646 w 609"/>
              <a:gd name="T55" fmla="*/ 2147483646 h 580"/>
              <a:gd name="T56" fmla="*/ 2147483646 w 609"/>
              <a:gd name="T57" fmla="*/ 2147483646 h 580"/>
              <a:gd name="T58" fmla="*/ 2147483646 w 609"/>
              <a:gd name="T59" fmla="*/ 2147483646 h 580"/>
              <a:gd name="T60" fmla="*/ 2147483646 w 609"/>
              <a:gd name="T61" fmla="*/ 2147483646 h 580"/>
              <a:gd name="T62" fmla="*/ 2147483646 w 609"/>
              <a:gd name="T63" fmla="*/ 2147483646 h 580"/>
              <a:gd name="T64" fmla="*/ 2147483646 w 609"/>
              <a:gd name="T65" fmla="*/ 2147483646 h 580"/>
              <a:gd name="T66" fmla="*/ 0 w 609"/>
              <a:gd name="T67" fmla="*/ 2147483646 h 580"/>
              <a:gd name="T68" fmla="*/ 0 w 609"/>
              <a:gd name="T69" fmla="*/ 2147483646 h 580"/>
              <a:gd name="T70" fmla="*/ 0 w 609"/>
              <a:gd name="T71" fmla="*/ 2147483646 h 580"/>
              <a:gd name="T72" fmla="*/ 2147483646 w 609"/>
              <a:gd name="T73" fmla="*/ 2147483646 h 580"/>
              <a:gd name="T74" fmla="*/ 2147483646 w 609"/>
              <a:gd name="T75" fmla="*/ 2147483646 h 580"/>
              <a:gd name="T76" fmla="*/ 2147483646 w 609"/>
              <a:gd name="T77" fmla="*/ 2147483646 h 580"/>
              <a:gd name="T78" fmla="*/ 2147483646 w 609"/>
              <a:gd name="T79" fmla="*/ 2147483646 h 580"/>
              <a:gd name="T80" fmla="*/ 2147483646 w 609"/>
              <a:gd name="T81" fmla="*/ 2147483646 h 580"/>
              <a:gd name="T82" fmla="*/ 2147483646 w 609"/>
              <a:gd name="T83" fmla="*/ 2147483646 h 580"/>
              <a:gd name="T84" fmla="*/ 2147483646 w 609"/>
              <a:gd name="T85" fmla="*/ 2147483646 h 580"/>
              <a:gd name="T86" fmla="*/ 2147483646 w 609"/>
              <a:gd name="T87" fmla="*/ 2147483646 h 580"/>
              <a:gd name="T88" fmla="*/ 2147483646 w 609"/>
              <a:gd name="T89" fmla="*/ 0 h 580"/>
              <a:gd name="T90" fmla="*/ 2147483646 w 609"/>
              <a:gd name="T91" fmla="*/ 2147483646 h 580"/>
              <a:gd name="T92" fmla="*/ 2147483646 w 609"/>
              <a:gd name="T93" fmla="*/ 2147483646 h 580"/>
              <a:gd name="T94" fmla="*/ 2147483646 w 609"/>
              <a:gd name="T95" fmla="*/ 2147483646 h 580"/>
              <a:gd name="T96" fmla="*/ 2147483646 w 609"/>
              <a:gd name="T97" fmla="*/ 2147483646 h 580"/>
              <a:gd name="T98" fmla="*/ 2147483646 w 609"/>
              <a:gd name="T99" fmla="*/ 2147483646 h 580"/>
              <a:gd name="T100" fmla="*/ 2147483646 w 609"/>
              <a:gd name="T101" fmla="*/ 2147483646 h 580"/>
              <a:gd name="T102" fmla="*/ 2147483646 w 609"/>
              <a:gd name="T103" fmla="*/ 2147483646 h 580"/>
              <a:gd name="T104" fmla="*/ 2147483646 w 609"/>
              <a:gd name="T105" fmla="*/ 2147483646 h 580"/>
              <a:gd name="T106" fmla="*/ 2147483646 w 609"/>
              <a:gd name="T107" fmla="*/ 2147483646 h 58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609" h="580">
                <a:moveTo>
                  <a:pt x="559" y="494"/>
                </a:moveTo>
                <a:lnTo>
                  <a:pt x="559" y="494"/>
                </a:lnTo>
                <a:cubicBezTo>
                  <a:pt x="594" y="537"/>
                  <a:pt x="594" y="537"/>
                  <a:pt x="594" y="537"/>
                </a:cubicBezTo>
                <a:cubicBezTo>
                  <a:pt x="601" y="537"/>
                  <a:pt x="608" y="544"/>
                  <a:pt x="608" y="551"/>
                </a:cubicBezTo>
                <a:cubicBezTo>
                  <a:pt x="608" y="572"/>
                  <a:pt x="594" y="579"/>
                  <a:pt x="580" y="579"/>
                </a:cubicBezTo>
                <a:cubicBezTo>
                  <a:pt x="573" y="579"/>
                  <a:pt x="566" y="579"/>
                  <a:pt x="559" y="572"/>
                </a:cubicBezTo>
                <a:cubicBezTo>
                  <a:pt x="523" y="537"/>
                  <a:pt x="523" y="537"/>
                  <a:pt x="523" y="537"/>
                </a:cubicBezTo>
                <a:cubicBezTo>
                  <a:pt x="481" y="572"/>
                  <a:pt x="481" y="572"/>
                  <a:pt x="481" y="572"/>
                </a:cubicBezTo>
                <a:cubicBezTo>
                  <a:pt x="481" y="579"/>
                  <a:pt x="474" y="579"/>
                  <a:pt x="467" y="579"/>
                </a:cubicBezTo>
                <a:cubicBezTo>
                  <a:pt x="446" y="579"/>
                  <a:pt x="439" y="572"/>
                  <a:pt x="439" y="551"/>
                </a:cubicBezTo>
                <a:cubicBezTo>
                  <a:pt x="439" y="544"/>
                  <a:pt x="439" y="537"/>
                  <a:pt x="446" y="537"/>
                </a:cubicBezTo>
                <a:cubicBezTo>
                  <a:pt x="481" y="494"/>
                  <a:pt x="481" y="494"/>
                  <a:pt x="481" y="494"/>
                </a:cubicBezTo>
                <a:cubicBezTo>
                  <a:pt x="446" y="459"/>
                  <a:pt x="446" y="459"/>
                  <a:pt x="446" y="459"/>
                </a:cubicBezTo>
                <a:cubicBezTo>
                  <a:pt x="439" y="452"/>
                  <a:pt x="439" y="445"/>
                  <a:pt x="439" y="438"/>
                </a:cubicBezTo>
                <a:cubicBezTo>
                  <a:pt x="439" y="424"/>
                  <a:pt x="446" y="410"/>
                  <a:pt x="467" y="410"/>
                </a:cubicBezTo>
                <a:cubicBezTo>
                  <a:pt x="474" y="410"/>
                  <a:pt x="481" y="417"/>
                  <a:pt x="481" y="424"/>
                </a:cubicBezTo>
                <a:cubicBezTo>
                  <a:pt x="523" y="459"/>
                  <a:pt x="523" y="459"/>
                  <a:pt x="523" y="459"/>
                </a:cubicBezTo>
                <a:cubicBezTo>
                  <a:pt x="559" y="424"/>
                  <a:pt x="559" y="424"/>
                  <a:pt x="559" y="424"/>
                </a:cubicBezTo>
                <a:cubicBezTo>
                  <a:pt x="566" y="417"/>
                  <a:pt x="573" y="410"/>
                  <a:pt x="580" y="410"/>
                </a:cubicBezTo>
                <a:cubicBezTo>
                  <a:pt x="594" y="410"/>
                  <a:pt x="608" y="424"/>
                  <a:pt x="608" y="438"/>
                </a:cubicBezTo>
                <a:cubicBezTo>
                  <a:pt x="608" y="445"/>
                  <a:pt x="601" y="452"/>
                  <a:pt x="594" y="459"/>
                </a:cubicBezTo>
                <a:lnTo>
                  <a:pt x="559" y="494"/>
                </a:lnTo>
                <a:close/>
                <a:moveTo>
                  <a:pt x="410" y="438"/>
                </a:moveTo>
                <a:lnTo>
                  <a:pt x="410" y="438"/>
                </a:lnTo>
                <a:cubicBezTo>
                  <a:pt x="410" y="459"/>
                  <a:pt x="417" y="473"/>
                  <a:pt x="424" y="480"/>
                </a:cubicBezTo>
                <a:cubicBezTo>
                  <a:pt x="439" y="494"/>
                  <a:pt x="439" y="494"/>
                  <a:pt x="439" y="494"/>
                </a:cubicBezTo>
                <a:cubicBezTo>
                  <a:pt x="424" y="516"/>
                  <a:pt x="424" y="516"/>
                  <a:pt x="424" y="516"/>
                </a:cubicBezTo>
                <a:cubicBezTo>
                  <a:pt x="417" y="523"/>
                  <a:pt x="410" y="537"/>
                  <a:pt x="410" y="551"/>
                </a:cubicBezTo>
                <a:cubicBezTo>
                  <a:pt x="410" y="565"/>
                  <a:pt x="410" y="572"/>
                  <a:pt x="417" y="579"/>
                </a:cubicBezTo>
                <a:cubicBezTo>
                  <a:pt x="29" y="579"/>
                  <a:pt x="29" y="579"/>
                  <a:pt x="29" y="579"/>
                </a:cubicBezTo>
                <a:cubicBezTo>
                  <a:pt x="15" y="579"/>
                  <a:pt x="0" y="572"/>
                  <a:pt x="0" y="551"/>
                </a:cubicBezTo>
                <a:cubicBezTo>
                  <a:pt x="0" y="551"/>
                  <a:pt x="0" y="452"/>
                  <a:pt x="78" y="410"/>
                </a:cubicBezTo>
                <a:cubicBezTo>
                  <a:pt x="128" y="388"/>
                  <a:pt x="106" y="410"/>
                  <a:pt x="163" y="381"/>
                </a:cubicBezTo>
                <a:cubicBezTo>
                  <a:pt x="226" y="360"/>
                  <a:pt x="241" y="353"/>
                  <a:pt x="241" y="353"/>
                </a:cubicBezTo>
                <a:cubicBezTo>
                  <a:pt x="241" y="296"/>
                  <a:pt x="241" y="296"/>
                  <a:pt x="241" y="296"/>
                </a:cubicBezTo>
                <a:cubicBezTo>
                  <a:pt x="241" y="296"/>
                  <a:pt x="219" y="275"/>
                  <a:pt x="212" y="226"/>
                </a:cubicBezTo>
                <a:cubicBezTo>
                  <a:pt x="198" y="233"/>
                  <a:pt x="191" y="212"/>
                  <a:pt x="191" y="198"/>
                </a:cubicBezTo>
                <a:cubicBezTo>
                  <a:pt x="191" y="183"/>
                  <a:pt x="184" y="148"/>
                  <a:pt x="198" y="148"/>
                </a:cubicBezTo>
                <a:cubicBezTo>
                  <a:pt x="198" y="127"/>
                  <a:pt x="191" y="99"/>
                  <a:pt x="198" y="92"/>
                </a:cubicBezTo>
                <a:cubicBezTo>
                  <a:pt x="198" y="49"/>
                  <a:pt x="241" y="0"/>
                  <a:pt x="304" y="0"/>
                </a:cubicBezTo>
                <a:cubicBezTo>
                  <a:pt x="382" y="0"/>
                  <a:pt x="410" y="49"/>
                  <a:pt x="417" y="92"/>
                </a:cubicBezTo>
                <a:cubicBezTo>
                  <a:pt x="417" y="99"/>
                  <a:pt x="410" y="127"/>
                  <a:pt x="410" y="148"/>
                </a:cubicBezTo>
                <a:cubicBezTo>
                  <a:pt x="424" y="148"/>
                  <a:pt x="417" y="183"/>
                  <a:pt x="417" y="198"/>
                </a:cubicBezTo>
                <a:cubicBezTo>
                  <a:pt x="417" y="212"/>
                  <a:pt x="410" y="233"/>
                  <a:pt x="396" y="226"/>
                </a:cubicBezTo>
                <a:cubicBezTo>
                  <a:pt x="389" y="275"/>
                  <a:pt x="368" y="296"/>
                  <a:pt x="368" y="296"/>
                </a:cubicBezTo>
                <a:cubicBezTo>
                  <a:pt x="368" y="353"/>
                  <a:pt x="368" y="353"/>
                  <a:pt x="368" y="353"/>
                </a:cubicBezTo>
                <a:cubicBezTo>
                  <a:pt x="368" y="353"/>
                  <a:pt x="382" y="360"/>
                  <a:pt x="446" y="381"/>
                </a:cubicBezTo>
                <a:cubicBezTo>
                  <a:pt x="446" y="381"/>
                  <a:pt x="446" y="388"/>
                  <a:pt x="453" y="388"/>
                </a:cubicBezTo>
                <a:cubicBezTo>
                  <a:pt x="424" y="396"/>
                  <a:pt x="410" y="417"/>
                  <a:pt x="410" y="438"/>
                </a:cubicBezTo>
                <a:close/>
              </a:path>
            </a:pathLst>
          </a:custGeom>
          <a:gradFill>
            <a:gsLst>
              <a:gs pos="0">
                <a:srgbClr val="B6D8D4"/>
              </a:gs>
              <a:gs pos="100000">
                <a:srgbClr val="5AA69D"/>
              </a:gs>
            </a:gsLst>
            <a:lin ang="2700000" scaled="0"/>
          </a:gradFill>
          <a:ln w="12700" cap="flat" cmpd="sng" algn="ctr">
            <a:noFill/>
            <a:prstDash val="solid"/>
            <a:miter lim="800000"/>
          </a:ln>
          <a:effectLst>
            <a:outerShdw blurRad="254000" dist="114300" dir="5400000" sx="90000" sy="90000" algn="t"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solidFill>
                <a:prstClr val="white"/>
              </a:solidFill>
              <a:latin typeface="微软雅黑" panose="020B0503020204020204" pitchFamily="34" charset="-122"/>
              <a:ea typeface="微软雅黑" panose="020B0503020204020204" pitchFamily="34" charset="-122"/>
              <a:cs typeface="汉仪书魂体简" panose="02010600000101010101" charset="-122"/>
              <a:sym typeface="汉仪书宋二简"/>
            </a:endParaRPr>
          </a:p>
        </p:txBody>
      </p:sp>
      <p:sp>
        <p:nvSpPr>
          <p:cNvPr id="16" name="Freeform 93"/>
          <p:cNvSpPr>
            <a:spLocks noChangeArrowheads="1"/>
          </p:cNvSpPr>
          <p:nvPr/>
        </p:nvSpPr>
        <p:spPr bwMode="auto">
          <a:xfrm>
            <a:off x="3008656" y="2364244"/>
            <a:ext cx="982528" cy="946670"/>
          </a:xfrm>
          <a:custGeom>
            <a:avLst/>
            <a:gdLst>
              <a:gd name="T0" fmla="*/ 2147483646 w 602"/>
              <a:gd name="T1" fmla="*/ 2147483646 h 580"/>
              <a:gd name="T2" fmla="*/ 2147483646 w 602"/>
              <a:gd name="T3" fmla="*/ 2147483646 h 580"/>
              <a:gd name="T4" fmla="*/ 2147483646 w 602"/>
              <a:gd name="T5" fmla="*/ 2147483646 h 580"/>
              <a:gd name="T6" fmla="*/ 2147483646 w 602"/>
              <a:gd name="T7" fmla="*/ 2147483646 h 580"/>
              <a:gd name="T8" fmla="*/ 2147483646 w 602"/>
              <a:gd name="T9" fmla="*/ 2147483646 h 580"/>
              <a:gd name="T10" fmla="*/ 2147483646 w 602"/>
              <a:gd name="T11" fmla="*/ 2147483646 h 580"/>
              <a:gd name="T12" fmla="*/ 2147483646 w 602"/>
              <a:gd name="T13" fmla="*/ 2147483646 h 580"/>
              <a:gd name="T14" fmla="*/ 2147483646 w 602"/>
              <a:gd name="T15" fmla="*/ 2147483646 h 580"/>
              <a:gd name="T16" fmla="*/ 2147483646 w 602"/>
              <a:gd name="T17" fmla="*/ 2147483646 h 580"/>
              <a:gd name="T18" fmla="*/ 2147483646 w 602"/>
              <a:gd name="T19" fmla="*/ 2147483646 h 580"/>
              <a:gd name="T20" fmla="*/ 2147483646 w 602"/>
              <a:gd name="T21" fmla="*/ 2147483646 h 580"/>
              <a:gd name="T22" fmla="*/ 2147483646 w 602"/>
              <a:gd name="T23" fmla="*/ 2147483646 h 580"/>
              <a:gd name="T24" fmla="*/ 2147483646 w 602"/>
              <a:gd name="T25" fmla="*/ 2147483646 h 580"/>
              <a:gd name="T26" fmla="*/ 2147483646 w 602"/>
              <a:gd name="T27" fmla="*/ 2147483646 h 580"/>
              <a:gd name="T28" fmla="*/ 2147483646 w 602"/>
              <a:gd name="T29" fmla="*/ 2147483646 h 580"/>
              <a:gd name="T30" fmla="*/ 2147483646 w 602"/>
              <a:gd name="T31" fmla="*/ 2147483646 h 580"/>
              <a:gd name="T32" fmla="*/ 2147483646 w 602"/>
              <a:gd name="T33" fmla="*/ 2147483646 h 580"/>
              <a:gd name="T34" fmla="*/ 2147483646 w 602"/>
              <a:gd name="T35" fmla="*/ 2147483646 h 580"/>
              <a:gd name="T36" fmla="*/ 2147483646 w 602"/>
              <a:gd name="T37" fmla="*/ 2147483646 h 580"/>
              <a:gd name="T38" fmla="*/ 2147483646 w 602"/>
              <a:gd name="T39" fmla="*/ 2147483646 h 580"/>
              <a:gd name="T40" fmla="*/ 2147483646 w 602"/>
              <a:gd name="T41" fmla="*/ 2147483646 h 580"/>
              <a:gd name="T42" fmla="*/ 2147483646 w 602"/>
              <a:gd name="T43" fmla="*/ 2147483646 h 580"/>
              <a:gd name="T44" fmla="*/ 2147483646 w 602"/>
              <a:gd name="T45" fmla="*/ 2147483646 h 580"/>
              <a:gd name="T46" fmla="*/ 0 w 602"/>
              <a:gd name="T47" fmla="*/ 2147483646 h 580"/>
              <a:gd name="T48" fmla="*/ 0 w 602"/>
              <a:gd name="T49" fmla="*/ 2147483646 h 580"/>
              <a:gd name="T50" fmla="*/ 0 w 602"/>
              <a:gd name="T51" fmla="*/ 2147483646 h 580"/>
              <a:gd name="T52" fmla="*/ 2147483646 w 602"/>
              <a:gd name="T53" fmla="*/ 2147483646 h 580"/>
              <a:gd name="T54" fmla="*/ 2147483646 w 602"/>
              <a:gd name="T55" fmla="*/ 2147483646 h 580"/>
              <a:gd name="T56" fmla="*/ 2147483646 w 602"/>
              <a:gd name="T57" fmla="*/ 2147483646 h 580"/>
              <a:gd name="T58" fmla="*/ 2147483646 w 602"/>
              <a:gd name="T59" fmla="*/ 2147483646 h 580"/>
              <a:gd name="T60" fmla="*/ 2147483646 w 602"/>
              <a:gd name="T61" fmla="*/ 2147483646 h 580"/>
              <a:gd name="T62" fmla="*/ 2147483646 w 602"/>
              <a:gd name="T63" fmla="*/ 2147483646 h 580"/>
              <a:gd name="T64" fmla="*/ 2147483646 w 602"/>
              <a:gd name="T65" fmla="*/ 2147483646 h 580"/>
              <a:gd name="T66" fmla="*/ 2147483646 w 602"/>
              <a:gd name="T67" fmla="*/ 2147483646 h 580"/>
              <a:gd name="T68" fmla="*/ 2147483646 w 602"/>
              <a:gd name="T69" fmla="*/ 0 h 580"/>
              <a:gd name="T70" fmla="*/ 2147483646 w 602"/>
              <a:gd name="T71" fmla="*/ 2147483646 h 580"/>
              <a:gd name="T72" fmla="*/ 2147483646 w 602"/>
              <a:gd name="T73" fmla="*/ 2147483646 h 580"/>
              <a:gd name="T74" fmla="*/ 2147483646 w 602"/>
              <a:gd name="T75" fmla="*/ 2147483646 h 580"/>
              <a:gd name="T76" fmla="*/ 2147483646 w 602"/>
              <a:gd name="T77" fmla="*/ 2147483646 h 580"/>
              <a:gd name="T78" fmla="*/ 2147483646 w 602"/>
              <a:gd name="T79" fmla="*/ 2147483646 h 580"/>
              <a:gd name="T80" fmla="*/ 2147483646 w 602"/>
              <a:gd name="T81" fmla="*/ 2147483646 h 580"/>
              <a:gd name="T82" fmla="*/ 2147483646 w 602"/>
              <a:gd name="T83" fmla="*/ 2147483646 h 580"/>
              <a:gd name="T84" fmla="*/ 2147483646 w 602"/>
              <a:gd name="T85" fmla="*/ 2147483646 h 580"/>
              <a:gd name="T86" fmla="*/ 2147483646 w 602"/>
              <a:gd name="T87" fmla="*/ 2147483646 h 580"/>
              <a:gd name="T88" fmla="*/ 2147483646 w 602"/>
              <a:gd name="T89" fmla="*/ 2147483646 h 580"/>
              <a:gd name="T90" fmla="*/ 2147483646 w 602"/>
              <a:gd name="T91" fmla="*/ 2147483646 h 580"/>
              <a:gd name="T92" fmla="*/ 2147483646 w 602"/>
              <a:gd name="T93" fmla="*/ 2147483646 h 580"/>
              <a:gd name="T94" fmla="*/ 2147483646 w 602"/>
              <a:gd name="T95" fmla="*/ 2147483646 h 580"/>
              <a:gd name="T96" fmla="*/ 2147483646 w 602"/>
              <a:gd name="T97" fmla="*/ 2147483646 h 580"/>
              <a:gd name="T98" fmla="*/ 2147483646 w 602"/>
              <a:gd name="T99" fmla="*/ 2147483646 h 580"/>
              <a:gd name="T100" fmla="*/ 2147483646 w 602"/>
              <a:gd name="T101" fmla="*/ 2147483646 h 580"/>
              <a:gd name="T102" fmla="*/ 2147483646 w 602"/>
              <a:gd name="T103" fmla="*/ 2147483646 h 580"/>
              <a:gd name="T104" fmla="*/ 2147483646 w 602"/>
              <a:gd name="T105" fmla="*/ 2147483646 h 580"/>
              <a:gd name="T106" fmla="*/ 2147483646 w 602"/>
              <a:gd name="T107" fmla="*/ 2147483646 h 580"/>
              <a:gd name="T108" fmla="*/ 2147483646 w 602"/>
              <a:gd name="T109" fmla="*/ 2147483646 h 580"/>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602" h="580">
                <a:moveTo>
                  <a:pt x="516" y="551"/>
                </a:moveTo>
                <a:lnTo>
                  <a:pt x="516" y="551"/>
                </a:lnTo>
                <a:cubicBezTo>
                  <a:pt x="516" y="558"/>
                  <a:pt x="509" y="565"/>
                  <a:pt x="502" y="565"/>
                </a:cubicBezTo>
                <a:cubicBezTo>
                  <a:pt x="495" y="565"/>
                  <a:pt x="488" y="558"/>
                  <a:pt x="481" y="551"/>
                </a:cubicBezTo>
                <a:cubicBezTo>
                  <a:pt x="446" y="516"/>
                  <a:pt x="446" y="516"/>
                  <a:pt x="446" y="516"/>
                </a:cubicBezTo>
                <a:cubicBezTo>
                  <a:pt x="439" y="509"/>
                  <a:pt x="431" y="502"/>
                  <a:pt x="431" y="494"/>
                </a:cubicBezTo>
                <a:cubicBezTo>
                  <a:pt x="431" y="480"/>
                  <a:pt x="446" y="466"/>
                  <a:pt x="460" y="466"/>
                </a:cubicBezTo>
                <a:cubicBezTo>
                  <a:pt x="467" y="466"/>
                  <a:pt x="474" y="473"/>
                  <a:pt x="481" y="480"/>
                </a:cubicBezTo>
                <a:cubicBezTo>
                  <a:pt x="502" y="494"/>
                  <a:pt x="502" y="494"/>
                  <a:pt x="502" y="494"/>
                </a:cubicBezTo>
                <a:cubicBezTo>
                  <a:pt x="559" y="438"/>
                  <a:pt x="559" y="438"/>
                  <a:pt x="559" y="438"/>
                </a:cubicBezTo>
                <a:cubicBezTo>
                  <a:pt x="559" y="431"/>
                  <a:pt x="566" y="431"/>
                  <a:pt x="573" y="431"/>
                </a:cubicBezTo>
                <a:cubicBezTo>
                  <a:pt x="594" y="431"/>
                  <a:pt x="601" y="445"/>
                  <a:pt x="601" y="459"/>
                </a:cubicBezTo>
                <a:cubicBezTo>
                  <a:pt x="601" y="466"/>
                  <a:pt x="601" y="473"/>
                  <a:pt x="594" y="480"/>
                </a:cubicBezTo>
                <a:lnTo>
                  <a:pt x="516" y="551"/>
                </a:lnTo>
                <a:close/>
                <a:moveTo>
                  <a:pt x="502" y="452"/>
                </a:moveTo>
                <a:lnTo>
                  <a:pt x="502" y="452"/>
                </a:lnTo>
                <a:cubicBezTo>
                  <a:pt x="488" y="445"/>
                  <a:pt x="474" y="438"/>
                  <a:pt x="460" y="438"/>
                </a:cubicBezTo>
                <a:cubicBezTo>
                  <a:pt x="431" y="438"/>
                  <a:pt x="403" y="466"/>
                  <a:pt x="403" y="494"/>
                </a:cubicBezTo>
                <a:cubicBezTo>
                  <a:pt x="403" y="516"/>
                  <a:pt x="410" y="530"/>
                  <a:pt x="424" y="537"/>
                </a:cubicBezTo>
                <a:cubicBezTo>
                  <a:pt x="460" y="572"/>
                  <a:pt x="460" y="572"/>
                  <a:pt x="460" y="572"/>
                </a:cubicBezTo>
                <a:cubicBezTo>
                  <a:pt x="460" y="579"/>
                  <a:pt x="467" y="579"/>
                  <a:pt x="467" y="579"/>
                </a:cubicBezTo>
                <a:cubicBezTo>
                  <a:pt x="29" y="579"/>
                  <a:pt x="29" y="579"/>
                  <a:pt x="29" y="579"/>
                </a:cubicBezTo>
                <a:cubicBezTo>
                  <a:pt x="15" y="579"/>
                  <a:pt x="0" y="572"/>
                  <a:pt x="0" y="551"/>
                </a:cubicBezTo>
                <a:cubicBezTo>
                  <a:pt x="0" y="551"/>
                  <a:pt x="0" y="452"/>
                  <a:pt x="78" y="410"/>
                </a:cubicBezTo>
                <a:cubicBezTo>
                  <a:pt x="120" y="388"/>
                  <a:pt x="106" y="410"/>
                  <a:pt x="163" y="381"/>
                </a:cubicBezTo>
                <a:cubicBezTo>
                  <a:pt x="219" y="360"/>
                  <a:pt x="233" y="353"/>
                  <a:pt x="233" y="353"/>
                </a:cubicBezTo>
                <a:cubicBezTo>
                  <a:pt x="233" y="296"/>
                  <a:pt x="233" y="296"/>
                  <a:pt x="233" y="296"/>
                </a:cubicBezTo>
                <a:cubicBezTo>
                  <a:pt x="233" y="296"/>
                  <a:pt x="212" y="275"/>
                  <a:pt x="205" y="226"/>
                </a:cubicBezTo>
                <a:cubicBezTo>
                  <a:pt x="191" y="233"/>
                  <a:pt x="191" y="212"/>
                  <a:pt x="191" y="198"/>
                </a:cubicBezTo>
                <a:cubicBezTo>
                  <a:pt x="191" y="183"/>
                  <a:pt x="184" y="148"/>
                  <a:pt x="198" y="148"/>
                </a:cubicBezTo>
                <a:cubicBezTo>
                  <a:pt x="191" y="127"/>
                  <a:pt x="191" y="99"/>
                  <a:pt x="191" y="92"/>
                </a:cubicBezTo>
                <a:cubicBezTo>
                  <a:pt x="198" y="49"/>
                  <a:pt x="241" y="0"/>
                  <a:pt x="304" y="0"/>
                </a:cubicBezTo>
                <a:cubicBezTo>
                  <a:pt x="375" y="0"/>
                  <a:pt x="410" y="49"/>
                  <a:pt x="410" y="92"/>
                </a:cubicBezTo>
                <a:cubicBezTo>
                  <a:pt x="410" y="99"/>
                  <a:pt x="410" y="127"/>
                  <a:pt x="403" y="148"/>
                </a:cubicBezTo>
                <a:cubicBezTo>
                  <a:pt x="424" y="148"/>
                  <a:pt x="417" y="183"/>
                  <a:pt x="417" y="198"/>
                </a:cubicBezTo>
                <a:cubicBezTo>
                  <a:pt x="417" y="212"/>
                  <a:pt x="410" y="233"/>
                  <a:pt x="396" y="226"/>
                </a:cubicBezTo>
                <a:cubicBezTo>
                  <a:pt x="389" y="275"/>
                  <a:pt x="368" y="296"/>
                  <a:pt x="368" y="296"/>
                </a:cubicBezTo>
                <a:cubicBezTo>
                  <a:pt x="368" y="353"/>
                  <a:pt x="368" y="353"/>
                  <a:pt x="368" y="353"/>
                </a:cubicBezTo>
                <a:cubicBezTo>
                  <a:pt x="368" y="353"/>
                  <a:pt x="382" y="360"/>
                  <a:pt x="439" y="381"/>
                </a:cubicBezTo>
                <a:cubicBezTo>
                  <a:pt x="502" y="410"/>
                  <a:pt x="481" y="388"/>
                  <a:pt x="530" y="410"/>
                </a:cubicBezTo>
                <a:cubicBezTo>
                  <a:pt x="530" y="417"/>
                  <a:pt x="530" y="417"/>
                  <a:pt x="537" y="417"/>
                </a:cubicBezTo>
                <a:lnTo>
                  <a:pt x="502" y="452"/>
                </a:lnTo>
                <a:close/>
                <a:moveTo>
                  <a:pt x="601" y="516"/>
                </a:moveTo>
                <a:lnTo>
                  <a:pt x="601" y="516"/>
                </a:lnTo>
                <a:cubicBezTo>
                  <a:pt x="601" y="537"/>
                  <a:pt x="601" y="551"/>
                  <a:pt x="601" y="551"/>
                </a:cubicBezTo>
                <a:cubicBezTo>
                  <a:pt x="601" y="572"/>
                  <a:pt x="594" y="579"/>
                  <a:pt x="573" y="579"/>
                </a:cubicBezTo>
                <a:cubicBezTo>
                  <a:pt x="530" y="579"/>
                  <a:pt x="530" y="579"/>
                  <a:pt x="530" y="579"/>
                </a:cubicBezTo>
                <a:cubicBezTo>
                  <a:pt x="537" y="579"/>
                  <a:pt x="537" y="579"/>
                  <a:pt x="537" y="572"/>
                </a:cubicBezTo>
                <a:lnTo>
                  <a:pt x="601" y="516"/>
                </a:lnTo>
                <a:close/>
              </a:path>
            </a:pathLst>
          </a:custGeom>
          <a:gradFill>
            <a:gsLst>
              <a:gs pos="0">
                <a:srgbClr val="B6D8D4"/>
              </a:gs>
              <a:gs pos="100000">
                <a:srgbClr val="5AA69D"/>
              </a:gs>
            </a:gsLst>
            <a:lin ang="2700000" scaled="0"/>
          </a:gradFill>
          <a:ln w="12700" cap="flat" cmpd="sng" algn="ctr">
            <a:noFill/>
            <a:prstDash val="solid"/>
            <a:miter lim="800000"/>
          </a:ln>
          <a:effectLst>
            <a:outerShdw blurRad="254000" dist="114300" dir="5400000" sx="90000" sy="90000" algn="t"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solidFill>
                <a:prstClr val="white"/>
              </a:solidFill>
              <a:latin typeface="微软雅黑" panose="020B0503020204020204" pitchFamily="34" charset="-122"/>
              <a:ea typeface="微软雅黑" panose="020B0503020204020204" pitchFamily="34" charset="-122"/>
              <a:cs typeface="汉仪书魂体简" panose="02010600000101010101" charset="-122"/>
              <a:sym typeface="汉仪书宋二简"/>
            </a:endParaRPr>
          </a:p>
        </p:txBody>
      </p:sp>
    </p:spTree>
  </p:cSld>
  <p:clrMapOvr>
    <a:masterClrMapping/>
  </p:clrMapOvr>
  <p:transition spd="slow" advClick="0">
    <p:push dir="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53" presetClass="entr" presetSubtype="0" dur="5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Effect transition="in" filter="fade">
                                      <p:cBhvr>
                                        <p:cTn id="9" dur="500"/>
                                        <p:tgtEl>
                                          <p:spTgt spid="9"/>
                                        </p:tgtEl>
                                      </p:cBhvr>
                                    </p:animEffect>
                                  </p:childTnLst>
                                </p:cTn>
                              </p:par>
                              <p:par>
                                <p:cTn id="10" presetID="53" presetClass="entr" presetSubtype="0" dur="500" fill="hold" grpId="0" nodeType="withEffect">
                                  <p:stCondLst>
                                    <p:cond delay="0"/>
                                  </p:stCondLst>
                                  <p:childTnLst>
                                    <p:set>
                                      <p:cBhvr>
                                        <p:cTn id="11" dur="1" fill="hold">
                                          <p:stCondLst>
                                            <p:cond delay="0"/>
                                          </p:stCondLst>
                                        </p:cTn>
                                        <p:tgtEl>
                                          <p:spTgt spid="16"/>
                                        </p:tgtEl>
                                        <p:attrNameLst>
                                          <p:attrName>style.visibility</p:attrName>
                                        </p:attrNameLst>
                                      </p:cBhvr>
                                      <p:to>
                                        <p:strVal val="visible"/>
                                      </p:to>
                                    </p:set>
                                    <p:anim calcmode="lin" valueType="num">
                                      <p:cBhvr>
                                        <p:cTn id="12" dur="500" fill="hold"/>
                                        <p:tgtEl>
                                          <p:spTgt spid="16"/>
                                        </p:tgtEl>
                                        <p:attrNameLst>
                                          <p:attrName>ppt_w</p:attrName>
                                        </p:attrNameLst>
                                      </p:cBhvr>
                                      <p:tavLst>
                                        <p:tav tm="0">
                                          <p:val>
                                            <p:fltVal val="0"/>
                                          </p:val>
                                        </p:tav>
                                        <p:tav tm="100000">
                                          <p:val>
                                            <p:strVal val="#ppt_w"/>
                                          </p:val>
                                        </p:tav>
                                      </p:tavLst>
                                    </p:anim>
                                    <p:anim calcmode="lin" valueType="num">
                                      <p:cBhvr>
                                        <p:cTn id="13" dur="500" fill="hold"/>
                                        <p:tgtEl>
                                          <p:spTgt spid="16"/>
                                        </p:tgtEl>
                                        <p:attrNameLst>
                                          <p:attrName>ppt_h</p:attrName>
                                        </p:attrNameLst>
                                      </p:cBhvr>
                                      <p:tavLst>
                                        <p:tav tm="0">
                                          <p:val>
                                            <p:fltVal val="0"/>
                                          </p:val>
                                        </p:tav>
                                        <p:tav tm="100000">
                                          <p:val>
                                            <p:strVal val="#ppt_h"/>
                                          </p:val>
                                        </p:tav>
                                      </p:tavLst>
                                    </p:anim>
                                    <p:animEffect transition="in" filter="fade">
                                      <p:cBhvr>
                                        <p:cTn id="14" dur="500"/>
                                        <p:tgtEl>
                                          <p:spTgt spid="16"/>
                                        </p:tgtEl>
                                      </p:cBhvr>
                                    </p:animEffect>
                                  </p:childTnLst>
                                </p:cTn>
                              </p:par>
                              <p:par>
                                <p:cTn id="15" presetID="53" presetClass="entr" presetSubtype="0" dur="50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p:cTn id="17" dur="500" fill="hold"/>
                                        <p:tgtEl>
                                          <p:spTgt spid="5"/>
                                        </p:tgtEl>
                                        <p:attrNameLst>
                                          <p:attrName>ppt_w</p:attrName>
                                        </p:attrNameLst>
                                      </p:cBhvr>
                                      <p:tavLst>
                                        <p:tav tm="0">
                                          <p:val>
                                            <p:fltVal val="0"/>
                                          </p:val>
                                        </p:tav>
                                        <p:tav tm="100000">
                                          <p:val>
                                            <p:strVal val="#ppt_w"/>
                                          </p:val>
                                        </p:tav>
                                      </p:tavLst>
                                    </p:anim>
                                    <p:anim calcmode="lin" valueType="num">
                                      <p:cBhvr>
                                        <p:cTn id="18" dur="500" fill="hold"/>
                                        <p:tgtEl>
                                          <p:spTgt spid="5"/>
                                        </p:tgtEl>
                                        <p:attrNameLst>
                                          <p:attrName>ppt_h</p:attrName>
                                        </p:attrNameLst>
                                      </p:cBhvr>
                                      <p:tavLst>
                                        <p:tav tm="0">
                                          <p:val>
                                            <p:fltVal val="0"/>
                                          </p:val>
                                        </p:tav>
                                        <p:tav tm="100000">
                                          <p:val>
                                            <p:strVal val="#ppt_h"/>
                                          </p:val>
                                        </p:tav>
                                      </p:tavLst>
                                    </p:anim>
                                    <p:animEffect transition="in" filter="fade">
                                      <p:cBhvr>
                                        <p:cTn id="19" dur="500"/>
                                        <p:tgtEl>
                                          <p:spTgt spid="5"/>
                                        </p:tgtEl>
                                      </p:cBhvr>
                                    </p:animEffect>
                                  </p:childTnLst>
                                </p:cTn>
                              </p:par>
                              <p:par>
                                <p:cTn id="20" presetID="53" presetClass="entr" presetSubtype="0" dur="500" fill="hold" grpId="0" nodeType="withEffect">
                                  <p:stCondLst>
                                    <p:cond delay="0"/>
                                  </p:stCondLst>
                                  <p:childTnLst>
                                    <p:set>
                                      <p:cBhvr>
                                        <p:cTn id="21" dur="1" fill="hold">
                                          <p:stCondLst>
                                            <p:cond delay="0"/>
                                          </p:stCondLst>
                                        </p:cTn>
                                        <p:tgtEl>
                                          <p:spTgt spid="10"/>
                                        </p:tgtEl>
                                        <p:attrNameLst>
                                          <p:attrName>style.visibility</p:attrName>
                                        </p:attrNameLst>
                                      </p:cBhvr>
                                      <p:to>
                                        <p:strVal val="visible"/>
                                      </p:to>
                                    </p:set>
                                    <p:anim calcmode="lin" valueType="num">
                                      <p:cBhvr>
                                        <p:cTn id="22" dur="500" fill="hold"/>
                                        <p:tgtEl>
                                          <p:spTgt spid="10"/>
                                        </p:tgtEl>
                                        <p:attrNameLst>
                                          <p:attrName>ppt_w</p:attrName>
                                        </p:attrNameLst>
                                      </p:cBhvr>
                                      <p:tavLst>
                                        <p:tav tm="0">
                                          <p:val>
                                            <p:fltVal val="0"/>
                                          </p:val>
                                        </p:tav>
                                        <p:tav tm="100000">
                                          <p:val>
                                            <p:strVal val="#ppt_w"/>
                                          </p:val>
                                        </p:tav>
                                      </p:tavLst>
                                    </p:anim>
                                    <p:anim calcmode="lin" valueType="num">
                                      <p:cBhvr>
                                        <p:cTn id="23" dur="500" fill="hold"/>
                                        <p:tgtEl>
                                          <p:spTgt spid="10"/>
                                        </p:tgtEl>
                                        <p:attrNameLst>
                                          <p:attrName>ppt_h</p:attrName>
                                        </p:attrNameLst>
                                      </p:cBhvr>
                                      <p:tavLst>
                                        <p:tav tm="0">
                                          <p:val>
                                            <p:fltVal val="0"/>
                                          </p:val>
                                        </p:tav>
                                        <p:tav tm="100000">
                                          <p:val>
                                            <p:strVal val="#ppt_h"/>
                                          </p:val>
                                        </p:tav>
                                      </p:tavLst>
                                    </p:anim>
                                    <p:animEffect transition="in" filter="fade">
                                      <p:cBhvr>
                                        <p:cTn id="24" dur="500"/>
                                        <p:tgtEl>
                                          <p:spTgt spid="10"/>
                                        </p:tgtEl>
                                      </p:cBhvr>
                                    </p:animEffect>
                                  </p:childTnLst>
                                </p:cTn>
                              </p:par>
                              <p:par>
                                <p:cTn id="25" presetID="53" presetClass="entr" presetSubtype="0" dur="50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anim calcmode="lin" valueType="num">
                                      <p:cBhvr>
                                        <p:cTn id="27" dur="500" fill="hold"/>
                                        <p:tgtEl>
                                          <p:spTgt spid="15"/>
                                        </p:tgtEl>
                                        <p:attrNameLst>
                                          <p:attrName>ppt_w</p:attrName>
                                        </p:attrNameLst>
                                      </p:cBhvr>
                                      <p:tavLst>
                                        <p:tav tm="0">
                                          <p:val>
                                            <p:fltVal val="0"/>
                                          </p:val>
                                        </p:tav>
                                        <p:tav tm="100000">
                                          <p:val>
                                            <p:strVal val="#ppt_w"/>
                                          </p:val>
                                        </p:tav>
                                      </p:tavLst>
                                    </p:anim>
                                    <p:anim calcmode="lin" valueType="num">
                                      <p:cBhvr>
                                        <p:cTn id="28" dur="500" fill="hold"/>
                                        <p:tgtEl>
                                          <p:spTgt spid="15"/>
                                        </p:tgtEl>
                                        <p:attrNameLst>
                                          <p:attrName>ppt_h</p:attrName>
                                        </p:attrNameLst>
                                      </p:cBhvr>
                                      <p:tavLst>
                                        <p:tav tm="0">
                                          <p:val>
                                            <p:fltVal val="0"/>
                                          </p:val>
                                        </p:tav>
                                        <p:tav tm="100000">
                                          <p:val>
                                            <p:strVal val="#ppt_h"/>
                                          </p:val>
                                        </p:tav>
                                      </p:tavLst>
                                    </p:anim>
                                    <p:animEffect transition="in" filter="fade">
                                      <p:cBhvr>
                                        <p:cTn id="29" dur="500"/>
                                        <p:tgtEl>
                                          <p:spTgt spid="15"/>
                                        </p:tgtEl>
                                      </p:cBhvr>
                                    </p:animEffect>
                                  </p:childTnLst>
                                </p:cTn>
                              </p:par>
                              <p:par>
                                <p:cTn id="30" presetID="53" presetClass="entr" presetSubtype="0" dur="500" fill="hold" grpId="0" nodeType="withEffect">
                                  <p:stCondLst>
                                    <p:cond delay="0"/>
                                  </p:stCondLst>
                                  <p:childTnLst>
                                    <p:set>
                                      <p:cBhvr>
                                        <p:cTn id="31" dur="1" fill="hold">
                                          <p:stCondLst>
                                            <p:cond delay="0"/>
                                          </p:stCondLst>
                                        </p:cTn>
                                        <p:tgtEl>
                                          <p:spTgt spid="8"/>
                                        </p:tgtEl>
                                        <p:attrNameLst>
                                          <p:attrName>style.visibility</p:attrName>
                                        </p:attrNameLst>
                                      </p:cBhvr>
                                      <p:to>
                                        <p:strVal val="visible"/>
                                      </p:to>
                                    </p:set>
                                    <p:anim calcmode="lin" valueType="num">
                                      <p:cBhvr>
                                        <p:cTn id="32" dur="500" fill="hold"/>
                                        <p:tgtEl>
                                          <p:spTgt spid="8"/>
                                        </p:tgtEl>
                                        <p:attrNameLst>
                                          <p:attrName>ppt_w</p:attrName>
                                        </p:attrNameLst>
                                      </p:cBhvr>
                                      <p:tavLst>
                                        <p:tav tm="0">
                                          <p:val>
                                            <p:fltVal val="0"/>
                                          </p:val>
                                        </p:tav>
                                        <p:tav tm="100000">
                                          <p:val>
                                            <p:strVal val="#ppt_w"/>
                                          </p:val>
                                        </p:tav>
                                      </p:tavLst>
                                    </p:anim>
                                    <p:anim calcmode="lin" valueType="num">
                                      <p:cBhvr>
                                        <p:cTn id="33" dur="500" fill="hold"/>
                                        <p:tgtEl>
                                          <p:spTgt spid="8"/>
                                        </p:tgtEl>
                                        <p:attrNameLst>
                                          <p:attrName>ppt_h</p:attrName>
                                        </p:attrNameLst>
                                      </p:cBhvr>
                                      <p:tavLst>
                                        <p:tav tm="0">
                                          <p:val>
                                            <p:fltVal val="0"/>
                                          </p:val>
                                        </p:tav>
                                        <p:tav tm="100000">
                                          <p:val>
                                            <p:strVal val="#ppt_h"/>
                                          </p:val>
                                        </p:tav>
                                      </p:tavLst>
                                    </p:anim>
                                    <p:animEffect transition="in" filter="fade">
                                      <p:cBhvr>
                                        <p:cTn id="34" dur="500"/>
                                        <p:tgtEl>
                                          <p:spTgt spid="8"/>
                                        </p:tgtEl>
                                      </p:cBhvr>
                                    </p:animEffect>
                                  </p:childTnLst>
                                </p:cTn>
                              </p:par>
                              <p:par>
                                <p:cTn id="35" presetID="53" presetClass="entr" presetSubtype="0" dur="500" fill="hold" grpId="0" nodeType="withEffect">
                                  <p:stCondLst>
                                    <p:cond delay="0"/>
                                  </p:stCondLst>
                                  <p:childTnLst>
                                    <p:set>
                                      <p:cBhvr>
                                        <p:cTn id="36" dur="1" fill="hold">
                                          <p:stCondLst>
                                            <p:cond delay="0"/>
                                          </p:stCondLst>
                                        </p:cTn>
                                        <p:tgtEl>
                                          <p:spTgt spid="14"/>
                                        </p:tgtEl>
                                        <p:attrNameLst>
                                          <p:attrName>style.visibility</p:attrName>
                                        </p:attrNameLst>
                                      </p:cBhvr>
                                      <p:to>
                                        <p:strVal val="visible"/>
                                      </p:to>
                                    </p:set>
                                    <p:anim calcmode="lin" valueType="num">
                                      <p:cBhvr>
                                        <p:cTn id="37" dur="500" fill="hold"/>
                                        <p:tgtEl>
                                          <p:spTgt spid="14"/>
                                        </p:tgtEl>
                                        <p:attrNameLst>
                                          <p:attrName>ppt_w</p:attrName>
                                        </p:attrNameLst>
                                      </p:cBhvr>
                                      <p:tavLst>
                                        <p:tav tm="0">
                                          <p:val>
                                            <p:fltVal val="0"/>
                                          </p:val>
                                        </p:tav>
                                        <p:tav tm="100000">
                                          <p:val>
                                            <p:strVal val="#ppt_w"/>
                                          </p:val>
                                        </p:tav>
                                      </p:tavLst>
                                    </p:anim>
                                    <p:anim calcmode="lin" valueType="num">
                                      <p:cBhvr>
                                        <p:cTn id="38" dur="500" fill="hold"/>
                                        <p:tgtEl>
                                          <p:spTgt spid="14"/>
                                        </p:tgtEl>
                                        <p:attrNameLst>
                                          <p:attrName>ppt_h</p:attrName>
                                        </p:attrNameLst>
                                      </p:cBhvr>
                                      <p:tavLst>
                                        <p:tav tm="0">
                                          <p:val>
                                            <p:fltVal val="0"/>
                                          </p:val>
                                        </p:tav>
                                        <p:tav tm="100000">
                                          <p:val>
                                            <p:strVal val="#ppt_h"/>
                                          </p:val>
                                        </p:tav>
                                      </p:tavLst>
                                    </p:anim>
                                    <p:animEffect transition="in" filter="fade">
                                      <p:cBhvr>
                                        <p:cTn id="39" dur="500"/>
                                        <p:tgtEl>
                                          <p:spTgt spid="14"/>
                                        </p:tgtEl>
                                      </p:cBhvr>
                                    </p:animEffect>
                                  </p:childTnLst>
                                </p:cTn>
                              </p:par>
                              <p:par>
                                <p:cTn id="40" presetID="53" presetClass="entr" presetSubtype="0" dur="500" fill="hold" grpId="0" nodeType="withEffect">
                                  <p:stCondLst>
                                    <p:cond delay="0"/>
                                  </p:stCondLst>
                                  <p:childTnLst>
                                    <p:set>
                                      <p:cBhvr>
                                        <p:cTn id="41" dur="1" fill="hold">
                                          <p:stCondLst>
                                            <p:cond delay="0"/>
                                          </p:stCondLst>
                                        </p:cTn>
                                        <p:tgtEl>
                                          <p:spTgt spid="13"/>
                                        </p:tgtEl>
                                        <p:attrNameLst>
                                          <p:attrName>style.visibility</p:attrName>
                                        </p:attrNameLst>
                                      </p:cBhvr>
                                      <p:to>
                                        <p:strVal val="visible"/>
                                      </p:to>
                                    </p:set>
                                    <p:anim calcmode="lin" valueType="num">
                                      <p:cBhvr>
                                        <p:cTn id="42" dur="500" fill="hold"/>
                                        <p:tgtEl>
                                          <p:spTgt spid="13"/>
                                        </p:tgtEl>
                                        <p:attrNameLst>
                                          <p:attrName>ppt_w</p:attrName>
                                        </p:attrNameLst>
                                      </p:cBhvr>
                                      <p:tavLst>
                                        <p:tav tm="0">
                                          <p:val>
                                            <p:fltVal val="0"/>
                                          </p:val>
                                        </p:tav>
                                        <p:tav tm="100000">
                                          <p:val>
                                            <p:strVal val="#ppt_w"/>
                                          </p:val>
                                        </p:tav>
                                      </p:tavLst>
                                    </p:anim>
                                    <p:anim calcmode="lin" valueType="num">
                                      <p:cBhvr>
                                        <p:cTn id="43" dur="500" fill="hold"/>
                                        <p:tgtEl>
                                          <p:spTgt spid="13"/>
                                        </p:tgtEl>
                                        <p:attrNameLst>
                                          <p:attrName>ppt_h</p:attrName>
                                        </p:attrNameLst>
                                      </p:cBhvr>
                                      <p:tavLst>
                                        <p:tav tm="0">
                                          <p:val>
                                            <p:fltVal val="0"/>
                                          </p:val>
                                        </p:tav>
                                        <p:tav tm="100000">
                                          <p:val>
                                            <p:strVal val="#ppt_h"/>
                                          </p:val>
                                        </p:tav>
                                      </p:tavLst>
                                    </p:anim>
                                    <p:animEffect transition="in" filter="fade">
                                      <p:cBhvr>
                                        <p:cTn id="44" dur="500"/>
                                        <p:tgtEl>
                                          <p:spTgt spid="13"/>
                                        </p:tgtEl>
                                      </p:cBhvr>
                                    </p:animEffect>
                                  </p:childTnLst>
                                </p:cTn>
                              </p:par>
                              <p:par>
                                <p:cTn id="45" presetID="53" presetClass="entr" presetSubtype="0" dur="500" fill="hold" grpId="0" nodeType="withEffect">
                                  <p:stCondLst>
                                    <p:cond delay="0"/>
                                  </p:stCondLst>
                                  <p:childTnLst>
                                    <p:set>
                                      <p:cBhvr>
                                        <p:cTn id="46" dur="1" fill="hold">
                                          <p:stCondLst>
                                            <p:cond delay="0"/>
                                          </p:stCondLst>
                                        </p:cTn>
                                        <p:tgtEl>
                                          <p:spTgt spid="12"/>
                                        </p:tgtEl>
                                        <p:attrNameLst>
                                          <p:attrName>style.visibility</p:attrName>
                                        </p:attrNameLst>
                                      </p:cBhvr>
                                      <p:to>
                                        <p:strVal val="visible"/>
                                      </p:to>
                                    </p:set>
                                    <p:anim calcmode="lin" valueType="num">
                                      <p:cBhvr>
                                        <p:cTn id="47" dur="500" fill="hold"/>
                                        <p:tgtEl>
                                          <p:spTgt spid="12"/>
                                        </p:tgtEl>
                                        <p:attrNameLst>
                                          <p:attrName>ppt_w</p:attrName>
                                        </p:attrNameLst>
                                      </p:cBhvr>
                                      <p:tavLst>
                                        <p:tav tm="0">
                                          <p:val>
                                            <p:fltVal val="0"/>
                                          </p:val>
                                        </p:tav>
                                        <p:tav tm="100000">
                                          <p:val>
                                            <p:strVal val="#ppt_w"/>
                                          </p:val>
                                        </p:tav>
                                      </p:tavLst>
                                    </p:anim>
                                    <p:anim calcmode="lin" valueType="num">
                                      <p:cBhvr>
                                        <p:cTn id="48" dur="500" fill="hold"/>
                                        <p:tgtEl>
                                          <p:spTgt spid="12"/>
                                        </p:tgtEl>
                                        <p:attrNameLst>
                                          <p:attrName>ppt_h</p:attrName>
                                        </p:attrNameLst>
                                      </p:cBhvr>
                                      <p:tavLst>
                                        <p:tav tm="0">
                                          <p:val>
                                            <p:fltVal val="0"/>
                                          </p:val>
                                        </p:tav>
                                        <p:tav tm="100000">
                                          <p:val>
                                            <p:strVal val="#ppt_h"/>
                                          </p:val>
                                        </p:tav>
                                      </p:tavLst>
                                    </p:anim>
                                    <p:animEffect transition="in" filter="fade">
                                      <p:cBhvr>
                                        <p:cTn id="49" dur="500"/>
                                        <p:tgtEl>
                                          <p:spTgt spid="12"/>
                                        </p:tgtEl>
                                      </p:cBhvr>
                                    </p:animEffect>
                                  </p:childTnLst>
                                </p:cTn>
                              </p:par>
                              <p:par>
                                <p:cTn id="50" presetID="53" presetClass="entr" presetSubtype="0" dur="500" fill="hold" grpId="0" nodeType="withEffect">
                                  <p:stCondLst>
                                    <p:cond delay="0"/>
                                  </p:stCondLst>
                                  <p:childTnLst>
                                    <p:set>
                                      <p:cBhvr>
                                        <p:cTn id="51" dur="1" fill="hold">
                                          <p:stCondLst>
                                            <p:cond delay="0"/>
                                          </p:stCondLst>
                                        </p:cTn>
                                        <p:tgtEl>
                                          <p:spTgt spid="11"/>
                                        </p:tgtEl>
                                        <p:attrNameLst>
                                          <p:attrName>style.visibility</p:attrName>
                                        </p:attrNameLst>
                                      </p:cBhvr>
                                      <p:to>
                                        <p:strVal val="visible"/>
                                      </p:to>
                                    </p:set>
                                    <p:anim calcmode="lin" valueType="num">
                                      <p:cBhvr>
                                        <p:cTn id="52" dur="500" fill="hold"/>
                                        <p:tgtEl>
                                          <p:spTgt spid="11"/>
                                        </p:tgtEl>
                                        <p:attrNameLst>
                                          <p:attrName>ppt_w</p:attrName>
                                        </p:attrNameLst>
                                      </p:cBhvr>
                                      <p:tavLst>
                                        <p:tav tm="0">
                                          <p:val>
                                            <p:fltVal val="0"/>
                                          </p:val>
                                        </p:tav>
                                        <p:tav tm="100000">
                                          <p:val>
                                            <p:strVal val="#ppt_w"/>
                                          </p:val>
                                        </p:tav>
                                      </p:tavLst>
                                    </p:anim>
                                    <p:anim calcmode="lin" valueType="num">
                                      <p:cBhvr>
                                        <p:cTn id="53" dur="500" fill="hold"/>
                                        <p:tgtEl>
                                          <p:spTgt spid="11"/>
                                        </p:tgtEl>
                                        <p:attrNameLst>
                                          <p:attrName>ppt_h</p:attrName>
                                        </p:attrNameLst>
                                      </p:cBhvr>
                                      <p:tavLst>
                                        <p:tav tm="0">
                                          <p:val>
                                            <p:fltVal val="0"/>
                                          </p:val>
                                        </p:tav>
                                        <p:tav tm="100000">
                                          <p:val>
                                            <p:strVal val="#ppt_h"/>
                                          </p:val>
                                        </p:tav>
                                      </p:tavLst>
                                    </p:anim>
                                    <p:animEffect transition="in" filter="fade">
                                      <p:cBhvr>
                                        <p:cTn id="5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P spid="9" grpId="0" animBg="1"/>
      <p:bldP spid="10" grpId="0" animBg="1"/>
      <p:bldP spid="11" grpId="0"/>
      <p:bldP spid="12" grpId="0" animBg="1"/>
      <p:bldP spid="13" grpId="0"/>
      <p:bldP spid="14" grpId="0" animBg="1"/>
      <p:bldP spid="15" grpId="0" animBg="1"/>
      <p:bldP spid="16"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320458" y="446099"/>
            <a:ext cx="5572519" cy="785143"/>
            <a:chOff x="1679798" y="438128"/>
            <a:chExt cx="5572519" cy="785143"/>
          </a:xfrm>
        </p:grpSpPr>
        <p:sp>
          <p:nvSpPr>
            <p:cNvPr id="6" name="文本框 5"/>
            <p:cNvSpPr txBox="1"/>
            <p:nvPr/>
          </p:nvSpPr>
          <p:spPr>
            <a:xfrm>
              <a:off x="1680679" y="438128"/>
              <a:ext cx="5570756" cy="523220"/>
            </a:xfrm>
            <a:prstGeom prst="rect">
              <a:avLst/>
            </a:prstGeom>
            <a:noFill/>
          </p:spPr>
          <p:txBody>
            <a:bodyPr wrap="none" rtlCol="0">
              <a:spAutoFit/>
              <a:scene3d>
                <a:camera prst="orthographicFront"/>
                <a:lightRig rig="threePt" dir="t"/>
              </a:scene3d>
              <a:sp3d contourW="12700"/>
            </a:bodyPr>
            <a:lstStyle>
              <a:defPPr>
                <a:defRPr lang="zh-CN"/>
              </a:defPPr>
              <a:lvl1pPr lvl="0" algn="ctr">
                <a:defRPr sz="2800">
                  <a:solidFill>
                    <a:schemeClr val="tx1">
                      <a:lumMod val="85000"/>
                      <a:lumOff val="15000"/>
                    </a:schemeClr>
                  </a:solidFill>
                  <a:latin typeface="汉仪大宋简" panose="02010609000101010101" pitchFamily="49" charset="-122"/>
                  <a:ea typeface="汉仪大宋简" panose="02010609000101010101" pitchFamily="49" charset="-122"/>
                </a:defRPr>
              </a:lvl1pPr>
            </a:lstStyle>
            <a:p>
              <a:r>
                <a:rPr lang="zh-CN" altLang="en-US">
                  <a:latin typeface="思源宋体 CN Heavy" pitchFamily="18" charset="-122"/>
                  <a:ea typeface="思源宋体 CN Heavy" pitchFamily="18" charset="-122"/>
                  <a:sym typeface="方正公文黑体" panose="02000500000000000000" charset="-122"/>
                </a:rPr>
                <a:t>与同事的良好合作关系和协作能力</a:t>
              </a:r>
            </a:p>
          </p:txBody>
        </p:sp>
        <p:sp>
          <p:nvSpPr>
            <p:cNvPr id="7" name="文本框 6"/>
            <p:cNvSpPr txBox="1"/>
            <p:nvPr/>
          </p:nvSpPr>
          <p:spPr>
            <a:xfrm>
              <a:off x="1679798" y="977050"/>
              <a:ext cx="5572519" cy="246221"/>
            </a:xfrm>
            <a:prstGeom prst="rect">
              <a:avLst/>
            </a:prstGeom>
            <a:noFill/>
          </p:spPr>
          <p:txBody>
            <a:bodyPr wrap="square" rtlCol="0">
              <a:spAutoFit/>
              <a:scene3d>
                <a:camera prst="orthographicFront"/>
                <a:lightRig rig="threePt" dir="t"/>
              </a:scene3d>
              <a:sp3d contourW="12700"/>
            </a:bodyPr>
            <a:lstStyle/>
            <a:p>
              <a:pPr lvl="0" algn="ctr">
                <a:defRPr/>
              </a:pPr>
              <a:r>
                <a:rPr lang="en-US" altLang="zh-CN" sz="1000">
                  <a:solidFill>
                    <a:schemeClr val="bg1">
                      <a:lumMod val="50000"/>
                    </a:schemeClr>
                  </a:solidFill>
                  <a:latin typeface="微软雅黑" panose="020B0503020204020204" pitchFamily="34" charset="-122"/>
                  <a:ea typeface="微软雅黑" panose="020B0503020204020204" pitchFamily="34" charset="-122"/>
                  <a:sym typeface="方正公文黑体" panose="02000500000000000000" charset="-122"/>
                </a:rPr>
                <a:t>Financial industry investment return analysis marketing report</a:t>
              </a:r>
              <a:endParaRPr lang="zh-CN" altLang="en-US" sz="1000">
                <a:solidFill>
                  <a:schemeClr val="bg1">
                    <a:lumMod val="50000"/>
                  </a:schemeClr>
                </a:solidFill>
                <a:latin typeface="微软雅黑" panose="020B0503020204020204" pitchFamily="34" charset="-122"/>
                <a:ea typeface="微软雅黑" panose="020B0503020204020204" pitchFamily="34" charset="-122"/>
                <a:sym typeface="方正公文黑体" panose="02000500000000000000" charset="-122"/>
              </a:endParaRPr>
            </a:p>
          </p:txBody>
        </p:sp>
      </p:grpSp>
      <p:grpSp>
        <p:nvGrpSpPr>
          <p:cNvPr id="5" name="PPT世界-1"/>
          <p:cNvGrpSpPr/>
          <p:nvPr/>
        </p:nvGrpSpPr>
        <p:grpSpPr>
          <a:xfrm>
            <a:off x="7045791" y="1450721"/>
            <a:ext cx="4282082" cy="3579974"/>
            <a:chOff x="7045843" y="2347488"/>
            <a:chExt cx="4282317" cy="3580171"/>
          </a:xfrm>
        </p:grpSpPr>
        <p:sp>
          <p:nvSpPr>
            <p:cNvPr id="8" name="PPT世界-1-1"/>
            <p:cNvSpPr/>
            <p:nvPr/>
          </p:nvSpPr>
          <p:spPr>
            <a:xfrm>
              <a:off x="7045843" y="3390538"/>
              <a:ext cx="4282317" cy="2537121"/>
            </a:xfrm>
            <a:prstGeom prst="roundRect">
              <a:avLst>
                <a:gd name="adj" fmla="val 2341"/>
              </a:avLst>
            </a:prstGeom>
            <a:solidFill>
              <a:srgbClr val="5AA69D"/>
            </a:solidFill>
            <a:ln w="12700" cap="flat" cmpd="sng" algn="ctr">
              <a:noFill/>
              <a:prstDash val="solid"/>
              <a:miter lim="800000"/>
            </a:ln>
            <a:effectLst>
              <a:outerShdw blurRad="317500" algn="ctr" rotWithShape="0">
                <a:schemeClr val="dk1">
                  <a:alpha val="29804"/>
                </a:schemeClr>
              </a:outerShdw>
            </a:effectLst>
            <a:scene3d>
              <a:camera prst="perspectiveLeft" fov="3900000">
                <a:rot lat="0" lon="1800000" rev="0"/>
              </a:camera>
              <a:lightRig rig="glow" dir="t"/>
            </a:scene3d>
            <a:sp3d contourW="12700">
              <a:contourClr>
                <a:schemeClr val="dk1"/>
              </a:contourClr>
            </a:sp3d>
          </p:spPr>
          <p:txBody>
            <a:bodyPr rtlCol="0" anchor="ctr">
              <a:noAutofit/>
            </a:bodyPr>
            <a:lstStyle/>
            <a:p>
              <a:pPr algn="ctr" defTabSz="914400">
                <a:defRPr/>
              </a:pPr>
              <a:endParaRPr lang="zh-CN" altLang="en-US" sz="1800" kern="0">
                <a:solidFill>
                  <a:schemeClr val="tx1">
                    <a:lumMod val="50000"/>
                    <a:lumOff val="50000"/>
                  </a:schemeClr>
                </a:solidFill>
                <a:latin typeface="微软雅黑" panose="020B0503020204020204" pitchFamily="34" charset="-122"/>
                <a:ea typeface="微软雅黑" panose="020B0503020204020204" pitchFamily="34" charset="-122"/>
                <a:cs typeface="汉仪书魂体简" panose="02010600000101010101" charset="-122"/>
                <a:sym typeface="汉仪书宋二简"/>
              </a:endParaRPr>
            </a:p>
          </p:txBody>
        </p:sp>
        <p:sp>
          <p:nvSpPr>
            <p:cNvPr id="9" name="PPT世界-1-2"/>
            <p:cNvSpPr/>
            <p:nvPr/>
          </p:nvSpPr>
          <p:spPr>
            <a:xfrm>
              <a:off x="7081445" y="3446234"/>
              <a:ext cx="4195867" cy="2458801"/>
            </a:xfrm>
            <a:prstGeom prst="roundRect">
              <a:avLst>
                <a:gd name="adj" fmla="val 2018"/>
              </a:avLst>
            </a:prstGeom>
            <a:solidFill>
              <a:schemeClr val="bg1"/>
            </a:solidFill>
            <a:ln w="12700" cap="flat" cmpd="sng" algn="ctr">
              <a:solidFill>
                <a:srgbClr val="C7AF93"/>
              </a:solidFill>
              <a:prstDash val="solid"/>
              <a:miter lim="800000"/>
            </a:ln>
            <a:effectLst/>
            <a:scene3d>
              <a:camera prst="perspectiveLeft" fov="3900000">
                <a:rot lat="0" lon="1800000" rev="0"/>
              </a:camera>
              <a:lightRig rig="glow" dir="t"/>
            </a:scene3d>
            <a:sp3d contourW="12700">
              <a:contourClr>
                <a:schemeClr val="dk1"/>
              </a:contourClr>
            </a:sp3d>
          </p:spPr>
          <p:txBody>
            <a:bodyPr rtlCol="0" anchor="ctr">
              <a:noAutofit/>
            </a:bodyPr>
            <a:lstStyle/>
            <a:p>
              <a:pPr algn="ctr" defTabSz="914400">
                <a:defRPr/>
              </a:pPr>
              <a:endParaRPr lang="zh-CN" altLang="en-US" sz="1800" kern="0">
                <a:solidFill>
                  <a:schemeClr val="tx1">
                    <a:lumMod val="50000"/>
                    <a:lumOff val="50000"/>
                  </a:schemeClr>
                </a:solidFill>
                <a:latin typeface="微软雅黑" panose="020B0503020204020204" pitchFamily="34" charset="-122"/>
                <a:ea typeface="微软雅黑" panose="020B0503020204020204" pitchFamily="34" charset="-122"/>
                <a:cs typeface="汉仪书魂体简" panose="02010600000101010101" charset="-122"/>
                <a:sym typeface="汉仪书宋二简"/>
              </a:endParaRPr>
            </a:p>
          </p:txBody>
        </p:sp>
        <p:sp>
          <p:nvSpPr>
            <p:cNvPr id="10" name="PPT世界-1-3"/>
            <p:cNvSpPr/>
            <p:nvPr/>
          </p:nvSpPr>
          <p:spPr>
            <a:xfrm>
              <a:off x="9358547" y="3471284"/>
              <a:ext cx="909223" cy="917495"/>
            </a:xfrm>
            <a:prstGeom prst="rect">
              <a:avLst/>
            </a:prstGeom>
            <a:ln>
              <a:noFill/>
            </a:ln>
            <a:scene3d>
              <a:camera prst="perspectiveLeft" fov="3900000">
                <a:rot lat="0" lon="1800000" rev="0"/>
              </a:camera>
              <a:lightRig rig="glow" dir="t"/>
            </a:scene3d>
            <a:sp3d contourW="12700">
              <a:contourClr>
                <a:srgbClr val="FFFFFF"/>
              </a:contourClr>
            </a:sp3d>
          </p:spPr>
          <p:txBody>
            <a:bodyPr wrap="none">
              <a:noAutofit/>
            </a:bodyPr>
            <a:lstStyle/>
            <a:p>
              <a:pPr defTabSz="914400">
                <a:lnSpc>
                  <a:spcPct val="120000"/>
                </a:lnSpc>
                <a:defRPr/>
              </a:pPr>
              <a:r>
                <a:rPr lang="en-US" altLang="zh-CN" sz="4800" kern="0">
                  <a:solidFill>
                    <a:schemeClr val="tx1">
                      <a:lumMod val="75000"/>
                      <a:lumOff val="25000"/>
                    </a:schemeClr>
                  </a:solidFill>
                  <a:latin typeface="微软雅黑" panose="020B0503020204020204" pitchFamily="34" charset="-122"/>
                  <a:ea typeface="微软雅黑" panose="020B0503020204020204" pitchFamily="34" charset="-122"/>
                  <a:cs typeface="汉仪书魂体简" panose="02010600000101010101" charset="-122"/>
                  <a:sym typeface="汉仪书宋二简"/>
                </a:rPr>
                <a:t>03</a:t>
              </a:r>
              <a:endParaRPr lang="zh-CN" altLang="en-US" sz="4800" kern="0">
                <a:solidFill>
                  <a:schemeClr val="tx1">
                    <a:lumMod val="75000"/>
                    <a:lumOff val="25000"/>
                  </a:schemeClr>
                </a:solidFill>
                <a:latin typeface="微软雅黑" panose="020B0503020204020204" pitchFamily="34" charset="-122"/>
                <a:ea typeface="微软雅黑" panose="020B0503020204020204" pitchFamily="34" charset="-122"/>
                <a:cs typeface="汉仪书魂体简" panose="02010600000101010101" charset="-122"/>
                <a:sym typeface="汉仪书宋二简"/>
              </a:endParaRPr>
            </a:p>
          </p:txBody>
        </p:sp>
        <p:sp>
          <p:nvSpPr>
            <p:cNvPr id="11" name="PPT世界-1-4"/>
            <p:cNvSpPr/>
            <p:nvPr/>
          </p:nvSpPr>
          <p:spPr>
            <a:xfrm>
              <a:off x="8725664" y="4361222"/>
              <a:ext cx="1993178" cy="366358"/>
            </a:xfrm>
            <a:prstGeom prst="roundRect">
              <a:avLst>
                <a:gd name="adj" fmla="val 50000"/>
              </a:avLst>
            </a:prstGeom>
            <a:solidFill>
              <a:schemeClr val="bg1"/>
            </a:solidFill>
            <a:ln w="6350" cap="flat" cmpd="sng" algn="ctr">
              <a:noFill/>
              <a:prstDash val="solid"/>
              <a:miter lim="800000"/>
            </a:ln>
            <a:effectLst/>
            <a:scene3d>
              <a:camera prst="perspectiveLeft" fov="3900000">
                <a:rot lat="0" lon="1800000" rev="0"/>
              </a:camera>
              <a:lightRig rig="glow" dir="t"/>
            </a:scene3d>
            <a:sp3d contourW="12700">
              <a:contourClr>
                <a:schemeClr val="dk1"/>
              </a:contourClr>
            </a:sp3d>
          </p:spPr>
          <p:txBody>
            <a:bodyPr rtlCol="0" anchor="ctr">
              <a:noAutofit/>
            </a:bodyPr>
            <a:lstStyle/>
            <a:p>
              <a:pPr algn="ctr" defTabSz="914400">
                <a:defRPr/>
              </a:pPr>
              <a:endParaRPr lang="zh-CN" altLang="en-US" sz="1800" kern="0">
                <a:solidFill>
                  <a:schemeClr val="tx1">
                    <a:lumMod val="50000"/>
                    <a:lumOff val="50000"/>
                  </a:schemeClr>
                </a:solidFill>
                <a:latin typeface="微软雅黑" panose="020B0503020204020204" pitchFamily="34" charset="-122"/>
                <a:ea typeface="微软雅黑" panose="020B0503020204020204" pitchFamily="34" charset="-122"/>
                <a:cs typeface="汉仪书魂体简" panose="02010600000101010101" charset="-122"/>
                <a:sym typeface="汉仪书宋二简"/>
              </a:endParaRPr>
            </a:p>
          </p:txBody>
        </p:sp>
        <p:sp>
          <p:nvSpPr>
            <p:cNvPr id="12" name="PPT世界-1-5"/>
            <p:cNvSpPr/>
            <p:nvPr/>
          </p:nvSpPr>
          <p:spPr>
            <a:xfrm>
              <a:off x="9014370" y="4369443"/>
              <a:ext cx="1415772" cy="338554"/>
            </a:xfrm>
            <a:prstGeom prst="rect">
              <a:avLst/>
            </a:prstGeom>
            <a:ln>
              <a:noFill/>
            </a:ln>
            <a:scene3d>
              <a:camera prst="perspectiveLeft" fov="3900000">
                <a:rot lat="0" lon="1800000" rev="0"/>
              </a:camera>
              <a:lightRig rig="glow" dir="t"/>
            </a:scene3d>
            <a:sp3d contourW="12700">
              <a:contourClr>
                <a:srgbClr val="FFFFFF"/>
              </a:contourClr>
            </a:sp3d>
          </p:spPr>
          <p:txBody>
            <a:bodyPr wrap="none">
              <a:noAutofit/>
            </a:bodyPr>
            <a:lstStyle/>
            <a:p>
              <a:pPr algn="ctr"/>
              <a:r>
                <a:rPr lang="zh-CN" altLang="en-US" sz="1600">
                  <a:solidFill>
                    <a:schemeClr val="tx1">
                      <a:lumMod val="75000"/>
                      <a:lumOff val="25000"/>
                    </a:schemeClr>
                  </a:solidFill>
                  <a:latin typeface="微软雅黑" panose="020B0503020204020204" pitchFamily="34" charset="-122"/>
                  <a:ea typeface="微软雅黑" panose="020B0503020204020204" pitchFamily="34" charset="-122"/>
                  <a:cs typeface="汉仪书魂体简" panose="02010600000101010101" charset="-122"/>
                  <a:sym typeface="汉仪书宋二简"/>
                </a:rPr>
                <a:t>标题文字添加</a:t>
              </a:r>
            </a:p>
          </p:txBody>
        </p:sp>
        <p:sp>
          <p:nvSpPr>
            <p:cNvPr id="13" name="PPT世界-1-6"/>
            <p:cNvSpPr/>
            <p:nvPr/>
          </p:nvSpPr>
          <p:spPr>
            <a:xfrm>
              <a:off x="8604240" y="4843471"/>
              <a:ext cx="2234844" cy="617605"/>
            </a:xfrm>
            <a:prstGeom prst="rect">
              <a:avLst/>
            </a:prstGeom>
            <a:ln>
              <a:noFill/>
            </a:ln>
            <a:scene3d>
              <a:camera prst="perspectiveLeft" fov="3900000">
                <a:rot lat="180000" lon="1800000" rev="0"/>
              </a:camera>
              <a:lightRig rig="glow" dir="t"/>
            </a:scene3d>
            <a:sp3d contourW="12700">
              <a:contourClr>
                <a:srgbClr val="FFFFFF"/>
              </a:contourClr>
            </a:sp3d>
          </p:spPr>
          <p:txBody>
            <a:bodyPr wrap="square">
              <a:noAutofit/>
            </a:bodyPr>
            <a:lstStyle/>
            <a:p>
              <a:pPr algn="ctr">
                <a:lnSpc>
                  <a:spcPct val="150000"/>
                </a:lnSpc>
                <a:defRPr/>
              </a:pPr>
              <a:r>
                <a:rPr lang="zh-CN" altLang="en-US" sz="1200">
                  <a:solidFill>
                    <a:schemeClr val="tx1">
                      <a:lumMod val="50000"/>
                      <a:lumOff val="50000"/>
                    </a:schemeClr>
                  </a:solidFill>
                  <a:latin typeface="微软雅黑" panose="020B0503020204020204" pitchFamily="34" charset="-122"/>
                  <a:ea typeface="微软雅黑" panose="020B0503020204020204" pitchFamily="34" charset="-122"/>
                  <a:cs typeface="汉仪书魂体简" panose="02010600000101010101" charset="-122"/>
                  <a:sym typeface="汉仪书宋二简"/>
                </a:rPr>
                <a:t>不用多余的文字修饰，言简意赅的说明分项内容</a:t>
              </a:r>
              <a:r>
                <a:rPr lang="en-US" altLang="zh-CN" sz="1200">
                  <a:solidFill>
                    <a:schemeClr val="tx1">
                      <a:lumMod val="50000"/>
                      <a:lumOff val="50000"/>
                    </a:schemeClr>
                  </a:solidFill>
                  <a:latin typeface="微软雅黑" panose="020B0503020204020204" pitchFamily="34" charset="-122"/>
                  <a:ea typeface="微软雅黑" panose="020B0503020204020204" pitchFamily="34" charset="-122"/>
                  <a:cs typeface="汉仪书魂体简" panose="02010600000101010101" charset="-122"/>
                  <a:sym typeface="汉仪书宋二简"/>
                </a:rPr>
                <a:t>……</a:t>
              </a:r>
              <a:endParaRPr lang="zh-CN" altLang="en-US" sz="1200">
                <a:solidFill>
                  <a:schemeClr val="tx1">
                    <a:lumMod val="50000"/>
                    <a:lumOff val="50000"/>
                  </a:schemeClr>
                </a:solidFill>
                <a:latin typeface="微软雅黑" panose="020B0503020204020204" pitchFamily="34" charset="-122"/>
                <a:ea typeface="微软雅黑" panose="020B0503020204020204" pitchFamily="34" charset="-122"/>
                <a:cs typeface="汉仪书魂体简" panose="02010600000101010101" charset="-122"/>
                <a:sym typeface="汉仪书宋二简"/>
              </a:endParaRPr>
            </a:p>
          </p:txBody>
        </p:sp>
        <p:sp>
          <p:nvSpPr>
            <p:cNvPr id="14" name="PPT世界-1-7"/>
            <p:cNvSpPr/>
            <p:nvPr/>
          </p:nvSpPr>
          <p:spPr>
            <a:xfrm>
              <a:off x="9508600" y="2347488"/>
              <a:ext cx="574804" cy="729286"/>
            </a:xfrm>
            <a:custGeom>
              <a:avLst/>
              <a:gdLst>
                <a:gd name="T0" fmla="*/ 3166 w 6332"/>
                <a:gd name="T1" fmla="*/ 0 h 8034"/>
                <a:gd name="T2" fmla="*/ 0 w 6332"/>
                <a:gd name="T3" fmla="*/ 3166 h 8034"/>
                <a:gd name="T4" fmla="*/ 2481 w 6332"/>
                <a:gd name="T5" fmla="*/ 7590 h 8034"/>
                <a:gd name="T6" fmla="*/ 3853 w 6332"/>
                <a:gd name="T7" fmla="*/ 7588 h 8034"/>
                <a:gd name="T8" fmla="*/ 6332 w 6332"/>
                <a:gd name="T9" fmla="*/ 3166 h 8034"/>
                <a:gd name="T10" fmla="*/ 3166 w 6332"/>
                <a:gd name="T11" fmla="*/ 0 h 8034"/>
                <a:gd name="T12" fmla="*/ 3166 w 6332"/>
                <a:gd name="T13" fmla="*/ 0 h 8034"/>
                <a:gd name="T14" fmla="*/ 3166 w 6332"/>
                <a:gd name="T15" fmla="*/ 0 h 8034"/>
                <a:gd name="T16" fmla="*/ 3166 w 6332"/>
                <a:gd name="T17" fmla="*/ 0 h 8034"/>
                <a:gd name="T18" fmla="*/ 3166 w 6332"/>
                <a:gd name="T19" fmla="*/ 4529 h 8034"/>
                <a:gd name="T20" fmla="*/ 1702 w 6332"/>
                <a:gd name="T21" fmla="*/ 3065 h 8034"/>
                <a:gd name="T22" fmla="*/ 3166 w 6332"/>
                <a:gd name="T23" fmla="*/ 1600 h 8034"/>
                <a:gd name="T24" fmla="*/ 4630 w 6332"/>
                <a:gd name="T25" fmla="*/ 3065 h 8034"/>
                <a:gd name="T26" fmla="*/ 3166 w 6332"/>
                <a:gd name="T27" fmla="*/ 4529 h 8034"/>
                <a:gd name="T28" fmla="*/ 3166 w 6332"/>
                <a:gd name="T29" fmla="*/ 4529 h 8034"/>
                <a:gd name="T30" fmla="*/ 3166 w 6332"/>
                <a:gd name="T31" fmla="*/ 4529 h 8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332" h="8034">
                  <a:moveTo>
                    <a:pt x="3166" y="0"/>
                  </a:moveTo>
                  <a:cubicBezTo>
                    <a:pt x="1418" y="0"/>
                    <a:pt x="0" y="1418"/>
                    <a:pt x="0" y="3166"/>
                  </a:cubicBezTo>
                  <a:cubicBezTo>
                    <a:pt x="0" y="4914"/>
                    <a:pt x="2481" y="7590"/>
                    <a:pt x="2481" y="7590"/>
                  </a:cubicBezTo>
                  <a:cubicBezTo>
                    <a:pt x="2859" y="8031"/>
                    <a:pt x="3478" y="8034"/>
                    <a:pt x="3853" y="7588"/>
                  </a:cubicBezTo>
                  <a:cubicBezTo>
                    <a:pt x="3853" y="7588"/>
                    <a:pt x="6332" y="4914"/>
                    <a:pt x="6332" y="3166"/>
                  </a:cubicBezTo>
                  <a:cubicBezTo>
                    <a:pt x="6332" y="1418"/>
                    <a:pt x="4914" y="0"/>
                    <a:pt x="3166" y="0"/>
                  </a:cubicBezTo>
                  <a:lnTo>
                    <a:pt x="3166" y="0"/>
                  </a:lnTo>
                  <a:lnTo>
                    <a:pt x="3166" y="0"/>
                  </a:lnTo>
                  <a:lnTo>
                    <a:pt x="3166" y="0"/>
                  </a:lnTo>
                  <a:close/>
                  <a:moveTo>
                    <a:pt x="3166" y="4529"/>
                  </a:moveTo>
                  <a:cubicBezTo>
                    <a:pt x="2357" y="4529"/>
                    <a:pt x="1702" y="3874"/>
                    <a:pt x="1702" y="3065"/>
                  </a:cubicBezTo>
                  <a:cubicBezTo>
                    <a:pt x="1702" y="2256"/>
                    <a:pt x="2357" y="1600"/>
                    <a:pt x="3166" y="1600"/>
                  </a:cubicBezTo>
                  <a:cubicBezTo>
                    <a:pt x="3975" y="1600"/>
                    <a:pt x="4630" y="2256"/>
                    <a:pt x="4630" y="3065"/>
                  </a:cubicBezTo>
                  <a:cubicBezTo>
                    <a:pt x="4630" y="3874"/>
                    <a:pt x="3975" y="4529"/>
                    <a:pt x="3166" y="4529"/>
                  </a:cubicBezTo>
                  <a:lnTo>
                    <a:pt x="3166" y="4529"/>
                  </a:lnTo>
                  <a:close/>
                  <a:moveTo>
                    <a:pt x="3166" y="4529"/>
                  </a:moveTo>
                  <a:close/>
                </a:path>
              </a:pathLst>
            </a:custGeom>
            <a:gradFill>
              <a:gsLst>
                <a:gs pos="0">
                  <a:srgbClr val="B6D8D4"/>
                </a:gs>
                <a:gs pos="100000">
                  <a:srgbClr val="5AA69D"/>
                </a:gs>
              </a:gsLst>
              <a:lin ang="2700000" scaled="0"/>
            </a:gradFill>
            <a:ln w="12700" cap="flat" cmpd="sng" algn="ctr">
              <a:noFill/>
              <a:prstDash val="solid"/>
              <a:miter lim="800000"/>
            </a:ln>
            <a:effectLst>
              <a:outerShdw blurRad="254000" dist="114300" dir="5400000" sx="90000" sy="90000" algn="t"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800">
                <a:solidFill>
                  <a:schemeClr val="tx1">
                    <a:lumMod val="50000"/>
                    <a:lumOff val="50000"/>
                  </a:schemeClr>
                </a:solidFill>
                <a:latin typeface="微软雅黑" panose="020B0503020204020204" pitchFamily="34" charset="-122"/>
                <a:ea typeface="微软雅黑" panose="020B0503020204020204" pitchFamily="34" charset="-122"/>
                <a:cs typeface="汉仪书魂体简" panose="02010600000101010101" charset="-122"/>
                <a:sym typeface="汉仪书宋二简"/>
              </a:endParaRPr>
            </a:p>
          </p:txBody>
        </p:sp>
      </p:grpSp>
      <p:grpSp>
        <p:nvGrpSpPr>
          <p:cNvPr id="15" name="PPT世界-3"/>
          <p:cNvGrpSpPr/>
          <p:nvPr/>
        </p:nvGrpSpPr>
        <p:grpSpPr>
          <a:xfrm>
            <a:off x="864132" y="1450721"/>
            <a:ext cx="4282082" cy="3579974"/>
            <a:chOff x="863844" y="2347488"/>
            <a:chExt cx="4282317" cy="3580171"/>
          </a:xfrm>
        </p:grpSpPr>
        <p:sp>
          <p:nvSpPr>
            <p:cNvPr id="16" name="PPT世界-3-1"/>
            <p:cNvSpPr/>
            <p:nvPr/>
          </p:nvSpPr>
          <p:spPr>
            <a:xfrm>
              <a:off x="863844" y="3402333"/>
              <a:ext cx="4282317" cy="2525326"/>
            </a:xfrm>
            <a:prstGeom prst="roundRect">
              <a:avLst>
                <a:gd name="adj" fmla="val 2232"/>
              </a:avLst>
            </a:prstGeom>
            <a:solidFill>
              <a:srgbClr val="5AA69D"/>
            </a:solidFill>
            <a:ln w="12700" cap="flat" cmpd="sng" algn="ctr">
              <a:noFill/>
              <a:prstDash val="solid"/>
              <a:miter lim="800000"/>
            </a:ln>
            <a:effectLst>
              <a:outerShdw blurRad="317500" algn="ctr" rotWithShape="0">
                <a:schemeClr val="dk1">
                  <a:alpha val="29804"/>
                </a:schemeClr>
              </a:outerShdw>
            </a:effectLst>
            <a:scene3d>
              <a:camera prst="perspectiveRight" fov="3900000">
                <a:rot lat="0" lon="19800000" rev="0"/>
              </a:camera>
              <a:lightRig rig="glow" dir="t"/>
            </a:scene3d>
            <a:sp3d contourW="12700">
              <a:contourClr>
                <a:schemeClr val="dk1"/>
              </a:contourClr>
            </a:sp3d>
          </p:spPr>
          <p:txBody>
            <a:bodyPr rtlCol="0" anchor="ctr">
              <a:noAutofit/>
            </a:bodyPr>
            <a:lstStyle/>
            <a:p>
              <a:pPr algn="ctr" defTabSz="914400">
                <a:defRPr/>
              </a:pPr>
              <a:endParaRPr lang="zh-CN" altLang="en-US" sz="1800" kern="0">
                <a:solidFill>
                  <a:schemeClr val="tx1">
                    <a:lumMod val="50000"/>
                    <a:lumOff val="50000"/>
                  </a:schemeClr>
                </a:solidFill>
                <a:latin typeface="微软雅黑" panose="020B0503020204020204" pitchFamily="34" charset="-122"/>
                <a:ea typeface="微软雅黑" panose="020B0503020204020204" pitchFamily="34" charset="-122"/>
                <a:cs typeface="汉仪书魂体简" panose="02010600000101010101" charset="-122"/>
                <a:sym typeface="汉仪书宋二简"/>
              </a:endParaRPr>
            </a:p>
          </p:txBody>
        </p:sp>
        <p:sp>
          <p:nvSpPr>
            <p:cNvPr id="17" name="PPT世界-3-2"/>
            <p:cNvSpPr/>
            <p:nvPr/>
          </p:nvSpPr>
          <p:spPr>
            <a:xfrm>
              <a:off x="914688" y="3451201"/>
              <a:ext cx="4195867" cy="2458944"/>
            </a:xfrm>
            <a:prstGeom prst="roundRect">
              <a:avLst>
                <a:gd name="adj" fmla="val 1574"/>
              </a:avLst>
            </a:prstGeom>
            <a:solidFill>
              <a:schemeClr val="bg1"/>
            </a:solidFill>
            <a:ln w="12700" cap="flat" cmpd="sng" algn="ctr">
              <a:solidFill>
                <a:srgbClr val="C7AF93"/>
              </a:solidFill>
              <a:prstDash val="solid"/>
              <a:miter lim="800000"/>
            </a:ln>
            <a:effectLst/>
            <a:scene3d>
              <a:camera prst="perspectiveRight" fov="3900000">
                <a:rot lat="0" lon="19800000" rev="0"/>
              </a:camera>
              <a:lightRig rig="glow" dir="t"/>
            </a:scene3d>
            <a:sp3d contourW="12700">
              <a:contourClr>
                <a:schemeClr val="dk1"/>
              </a:contourClr>
            </a:sp3d>
          </p:spPr>
          <p:txBody>
            <a:bodyPr rtlCol="0" anchor="ctr">
              <a:noAutofit/>
            </a:bodyPr>
            <a:lstStyle/>
            <a:p>
              <a:pPr algn="ctr" defTabSz="914400">
                <a:defRPr/>
              </a:pPr>
              <a:endParaRPr lang="zh-CN" altLang="en-US" sz="1800" kern="0">
                <a:solidFill>
                  <a:schemeClr val="tx1">
                    <a:lumMod val="50000"/>
                    <a:lumOff val="50000"/>
                  </a:schemeClr>
                </a:solidFill>
                <a:latin typeface="微软雅黑" panose="020B0503020204020204" pitchFamily="34" charset="-122"/>
                <a:ea typeface="微软雅黑" panose="020B0503020204020204" pitchFamily="34" charset="-122"/>
                <a:cs typeface="汉仪书魂体简" panose="02010600000101010101" charset="-122"/>
                <a:sym typeface="汉仪书宋二简"/>
              </a:endParaRPr>
            </a:p>
          </p:txBody>
        </p:sp>
        <p:sp>
          <p:nvSpPr>
            <p:cNvPr id="18" name="PPT世界-3-3"/>
            <p:cNvSpPr/>
            <p:nvPr/>
          </p:nvSpPr>
          <p:spPr>
            <a:xfrm>
              <a:off x="2070952" y="3454071"/>
              <a:ext cx="909223" cy="917495"/>
            </a:xfrm>
            <a:prstGeom prst="rect">
              <a:avLst/>
            </a:prstGeom>
            <a:ln>
              <a:noFill/>
            </a:ln>
            <a:scene3d>
              <a:camera prst="perspectiveRight" fov="3900000">
                <a:rot lat="0" lon="19800000" rev="0"/>
              </a:camera>
              <a:lightRig rig="glow" dir="t"/>
            </a:scene3d>
            <a:sp3d contourW="12700">
              <a:contourClr>
                <a:schemeClr val="bg1"/>
              </a:contourClr>
            </a:sp3d>
          </p:spPr>
          <p:txBody>
            <a:bodyPr wrap="none">
              <a:noAutofit/>
            </a:bodyPr>
            <a:lstStyle/>
            <a:p>
              <a:pPr>
                <a:lnSpc>
                  <a:spcPct val="120000"/>
                </a:lnSpc>
              </a:pPr>
              <a:r>
                <a:rPr lang="en-US" altLang="zh-CN" sz="4800">
                  <a:solidFill>
                    <a:schemeClr val="tx1">
                      <a:lumMod val="75000"/>
                      <a:lumOff val="25000"/>
                    </a:schemeClr>
                  </a:solidFill>
                  <a:latin typeface="微软雅黑" panose="020B0503020204020204" pitchFamily="34" charset="-122"/>
                  <a:ea typeface="微软雅黑" panose="020B0503020204020204" pitchFamily="34" charset="-122"/>
                  <a:cs typeface="汉仪书魂体简" panose="02010600000101010101" charset="-122"/>
                  <a:sym typeface="汉仪书宋二简"/>
                </a:rPr>
                <a:t>02</a:t>
              </a:r>
              <a:endParaRPr lang="zh-CN" altLang="en-US" sz="4800">
                <a:solidFill>
                  <a:schemeClr val="tx1">
                    <a:lumMod val="75000"/>
                    <a:lumOff val="25000"/>
                  </a:schemeClr>
                </a:solidFill>
                <a:latin typeface="微软雅黑" panose="020B0503020204020204" pitchFamily="34" charset="-122"/>
                <a:ea typeface="微软雅黑" panose="020B0503020204020204" pitchFamily="34" charset="-122"/>
                <a:cs typeface="汉仪书魂体简" panose="02010600000101010101" charset="-122"/>
                <a:sym typeface="汉仪书宋二简"/>
              </a:endParaRPr>
            </a:p>
          </p:txBody>
        </p:sp>
        <p:sp>
          <p:nvSpPr>
            <p:cNvPr id="19" name="PPT世界-3-4"/>
            <p:cNvSpPr/>
            <p:nvPr/>
          </p:nvSpPr>
          <p:spPr>
            <a:xfrm>
              <a:off x="1523202" y="4369444"/>
              <a:ext cx="1993178" cy="366358"/>
            </a:xfrm>
            <a:prstGeom prst="roundRect">
              <a:avLst>
                <a:gd name="adj" fmla="val 50000"/>
              </a:avLst>
            </a:prstGeom>
            <a:solidFill>
              <a:schemeClr val="bg1"/>
            </a:solidFill>
            <a:ln w="6350" cap="flat" cmpd="sng" algn="ctr">
              <a:noFill/>
              <a:prstDash val="solid"/>
              <a:miter lim="800000"/>
            </a:ln>
            <a:effectLst/>
            <a:scene3d>
              <a:camera prst="perspectiveRight" fov="3900000">
                <a:rot lat="0" lon="19800000" rev="0"/>
              </a:camera>
              <a:lightRig rig="glow" dir="t"/>
            </a:scene3d>
            <a:sp3d contourW="12700">
              <a:contourClr>
                <a:schemeClr val="dk1"/>
              </a:contourClr>
            </a:sp3d>
          </p:spPr>
          <p:txBody>
            <a:bodyPr rtlCol="0" anchor="ctr">
              <a:noAutofit/>
            </a:bodyPr>
            <a:lstStyle/>
            <a:p>
              <a:pPr algn="ctr" defTabSz="914400">
                <a:defRPr/>
              </a:pPr>
              <a:endParaRPr lang="zh-CN" altLang="en-US" sz="1800" kern="0">
                <a:solidFill>
                  <a:schemeClr val="tx1">
                    <a:lumMod val="50000"/>
                    <a:lumOff val="50000"/>
                  </a:schemeClr>
                </a:solidFill>
                <a:latin typeface="微软雅黑" panose="020B0503020204020204" pitchFamily="34" charset="-122"/>
                <a:ea typeface="微软雅黑" panose="020B0503020204020204" pitchFamily="34" charset="-122"/>
                <a:cs typeface="汉仪书魂体简" panose="02010600000101010101" charset="-122"/>
                <a:sym typeface="汉仪书宋二简"/>
              </a:endParaRPr>
            </a:p>
          </p:txBody>
        </p:sp>
        <p:sp>
          <p:nvSpPr>
            <p:cNvPr id="20" name="PPT世界-3-5"/>
            <p:cNvSpPr/>
            <p:nvPr/>
          </p:nvSpPr>
          <p:spPr>
            <a:xfrm>
              <a:off x="1811904" y="4370828"/>
              <a:ext cx="1415772" cy="338554"/>
            </a:xfrm>
            <a:prstGeom prst="rect">
              <a:avLst/>
            </a:prstGeom>
            <a:ln>
              <a:noFill/>
            </a:ln>
            <a:scene3d>
              <a:camera prst="perspectiveRight" fov="3900000">
                <a:rot lat="0" lon="19800000" rev="0"/>
              </a:camera>
              <a:lightRig rig="glow" dir="t"/>
            </a:scene3d>
          </p:spPr>
          <p:txBody>
            <a:bodyPr wrap="none">
              <a:noAutofit/>
            </a:bodyPr>
            <a:lstStyle/>
            <a:p>
              <a:pPr algn="ctr"/>
              <a:r>
                <a:rPr lang="zh-CN" altLang="en-US" sz="1600">
                  <a:solidFill>
                    <a:schemeClr val="tx1">
                      <a:lumMod val="75000"/>
                      <a:lumOff val="25000"/>
                    </a:schemeClr>
                  </a:solidFill>
                  <a:latin typeface="微软雅黑" panose="020B0503020204020204" pitchFamily="34" charset="-122"/>
                  <a:ea typeface="微软雅黑" panose="020B0503020204020204" pitchFamily="34" charset="-122"/>
                  <a:cs typeface="汉仪书魂体简" panose="02010600000101010101" charset="-122"/>
                  <a:sym typeface="汉仪书宋二简"/>
                </a:rPr>
                <a:t>标题文字添加</a:t>
              </a:r>
            </a:p>
          </p:txBody>
        </p:sp>
        <p:sp>
          <p:nvSpPr>
            <p:cNvPr id="21" name="PPT世界-3-6"/>
            <p:cNvSpPr/>
            <p:nvPr/>
          </p:nvSpPr>
          <p:spPr>
            <a:xfrm>
              <a:off x="1352916" y="4825920"/>
              <a:ext cx="2351074" cy="617605"/>
            </a:xfrm>
            <a:prstGeom prst="rect">
              <a:avLst/>
            </a:prstGeom>
            <a:ln>
              <a:noFill/>
            </a:ln>
            <a:scene3d>
              <a:camera prst="perspectiveRight" fov="3900000">
                <a:rot lat="180000" lon="19799996" rev="0"/>
              </a:camera>
              <a:lightRig rig="glow" dir="t"/>
            </a:scene3d>
          </p:spPr>
          <p:txBody>
            <a:bodyPr wrap="square">
              <a:noAutofit/>
            </a:bodyPr>
            <a:lstStyle/>
            <a:p>
              <a:pPr algn="ctr">
                <a:lnSpc>
                  <a:spcPct val="150000"/>
                </a:lnSpc>
                <a:defRPr/>
              </a:pPr>
              <a:r>
                <a:rPr lang="zh-CN" altLang="en-US" sz="1200">
                  <a:solidFill>
                    <a:schemeClr val="tx1">
                      <a:lumMod val="50000"/>
                      <a:lumOff val="50000"/>
                    </a:schemeClr>
                  </a:solidFill>
                  <a:latin typeface="微软雅黑" panose="020B0503020204020204" pitchFamily="34" charset="-122"/>
                  <a:ea typeface="微软雅黑" panose="020B0503020204020204" pitchFamily="34" charset="-122"/>
                  <a:cs typeface="汉仪书魂体简" panose="02010600000101010101" charset="-122"/>
                  <a:sym typeface="汉仪书宋二简"/>
                </a:rPr>
                <a:t>不用多余的文字修饰，言简意赅的说明分项内容</a:t>
              </a:r>
              <a:r>
                <a:rPr lang="en-US" altLang="zh-CN" sz="1200">
                  <a:solidFill>
                    <a:schemeClr val="tx1">
                      <a:lumMod val="50000"/>
                      <a:lumOff val="50000"/>
                    </a:schemeClr>
                  </a:solidFill>
                  <a:latin typeface="微软雅黑" panose="020B0503020204020204" pitchFamily="34" charset="-122"/>
                  <a:ea typeface="微软雅黑" panose="020B0503020204020204" pitchFamily="34" charset="-122"/>
                  <a:cs typeface="汉仪书魂体简" panose="02010600000101010101" charset="-122"/>
                  <a:sym typeface="汉仪书宋二简"/>
                </a:rPr>
                <a:t>……</a:t>
              </a:r>
              <a:endParaRPr lang="zh-CN" altLang="en-US" sz="1200">
                <a:solidFill>
                  <a:schemeClr val="tx1">
                    <a:lumMod val="50000"/>
                    <a:lumOff val="50000"/>
                  </a:schemeClr>
                </a:solidFill>
                <a:latin typeface="微软雅黑" panose="020B0503020204020204" pitchFamily="34" charset="-122"/>
                <a:ea typeface="微软雅黑" panose="020B0503020204020204" pitchFamily="34" charset="-122"/>
                <a:cs typeface="汉仪书魂体简" panose="02010600000101010101" charset="-122"/>
                <a:sym typeface="汉仪书宋二简"/>
              </a:endParaRPr>
            </a:p>
          </p:txBody>
        </p:sp>
        <p:sp>
          <p:nvSpPr>
            <p:cNvPr id="22" name="PPT世界-3-7"/>
            <p:cNvSpPr/>
            <p:nvPr/>
          </p:nvSpPr>
          <p:spPr>
            <a:xfrm>
              <a:off x="2246288" y="2347488"/>
              <a:ext cx="547004" cy="729286"/>
            </a:xfrm>
            <a:custGeom>
              <a:avLst/>
              <a:gdLst>
                <a:gd name="T0" fmla="*/ 648 w 7770"/>
                <a:gd name="T1" fmla="*/ 0 h 10360"/>
                <a:gd name="T2" fmla="*/ 7123 w 7770"/>
                <a:gd name="T3" fmla="*/ 0 h 10360"/>
                <a:gd name="T4" fmla="*/ 7770 w 7770"/>
                <a:gd name="T5" fmla="*/ 647 h 10360"/>
                <a:gd name="T6" fmla="*/ 7770 w 7770"/>
                <a:gd name="T7" fmla="*/ 9712 h 10360"/>
                <a:gd name="T8" fmla="*/ 7123 w 7770"/>
                <a:gd name="T9" fmla="*/ 10360 h 10360"/>
                <a:gd name="T10" fmla="*/ 648 w 7770"/>
                <a:gd name="T11" fmla="*/ 10360 h 10360"/>
                <a:gd name="T12" fmla="*/ 0 w 7770"/>
                <a:gd name="T13" fmla="*/ 9712 h 10360"/>
                <a:gd name="T14" fmla="*/ 0 w 7770"/>
                <a:gd name="T15" fmla="*/ 647 h 10360"/>
                <a:gd name="T16" fmla="*/ 648 w 7770"/>
                <a:gd name="T17" fmla="*/ 0 h 10360"/>
                <a:gd name="T18" fmla="*/ 1295 w 7770"/>
                <a:gd name="T19" fmla="*/ 1293 h 10360"/>
                <a:gd name="T20" fmla="*/ 1295 w 7770"/>
                <a:gd name="T21" fmla="*/ 8416 h 10360"/>
                <a:gd name="T22" fmla="*/ 6475 w 7770"/>
                <a:gd name="T23" fmla="*/ 8416 h 10360"/>
                <a:gd name="T24" fmla="*/ 6475 w 7770"/>
                <a:gd name="T25" fmla="*/ 1293 h 10360"/>
                <a:gd name="T26" fmla="*/ 1295 w 7770"/>
                <a:gd name="T27" fmla="*/ 1293 h 10360"/>
                <a:gd name="T28" fmla="*/ 3890 w 7770"/>
                <a:gd name="T29" fmla="*/ 8902 h 10360"/>
                <a:gd name="T30" fmla="*/ 3405 w 7770"/>
                <a:gd name="T31" fmla="*/ 9387 h 10360"/>
                <a:gd name="T32" fmla="*/ 3890 w 7770"/>
                <a:gd name="T33" fmla="*/ 9872 h 10360"/>
                <a:gd name="T34" fmla="*/ 4375 w 7770"/>
                <a:gd name="T35" fmla="*/ 9387 h 10360"/>
                <a:gd name="T36" fmla="*/ 3890 w 7770"/>
                <a:gd name="T37" fmla="*/ 8902 h 10360"/>
                <a:gd name="T38" fmla="*/ 3413 w 7770"/>
                <a:gd name="T39" fmla="*/ 5486 h 10360"/>
                <a:gd name="T40" fmla="*/ 5026 w 7770"/>
                <a:gd name="T41" fmla="*/ 3825 h 10360"/>
                <a:gd name="T42" fmla="*/ 5683 w 7770"/>
                <a:gd name="T43" fmla="*/ 3815 h 10360"/>
                <a:gd name="T44" fmla="*/ 5688 w 7770"/>
                <a:gd name="T45" fmla="*/ 3820 h 10360"/>
                <a:gd name="T46" fmla="*/ 5692 w 7770"/>
                <a:gd name="T47" fmla="*/ 4491 h 10360"/>
                <a:gd name="T48" fmla="*/ 3769 w 7770"/>
                <a:gd name="T49" fmla="*/ 6472 h 10360"/>
                <a:gd name="T50" fmla="*/ 3636 w 7770"/>
                <a:gd name="T51" fmla="*/ 6567 h 10360"/>
                <a:gd name="T52" fmla="*/ 3081 w 7770"/>
                <a:gd name="T53" fmla="*/ 6485 h 10360"/>
                <a:gd name="T54" fmla="*/ 2081 w 7770"/>
                <a:gd name="T55" fmla="*/ 5486 h 10360"/>
                <a:gd name="T56" fmla="*/ 2103 w 7770"/>
                <a:gd name="T57" fmla="*/ 4820 h 10360"/>
                <a:gd name="T58" fmla="*/ 2748 w 7770"/>
                <a:gd name="T59" fmla="*/ 4820 h 10360"/>
                <a:gd name="T60" fmla="*/ 3413 w 7770"/>
                <a:gd name="T61" fmla="*/ 5486 h 10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69" h="10360">
                  <a:moveTo>
                    <a:pt x="648" y="0"/>
                  </a:moveTo>
                  <a:lnTo>
                    <a:pt x="7123" y="0"/>
                  </a:lnTo>
                  <a:cubicBezTo>
                    <a:pt x="7480" y="0"/>
                    <a:pt x="7770" y="290"/>
                    <a:pt x="7770" y="647"/>
                  </a:cubicBezTo>
                  <a:lnTo>
                    <a:pt x="7770" y="9712"/>
                  </a:lnTo>
                  <a:cubicBezTo>
                    <a:pt x="7770" y="10070"/>
                    <a:pt x="7480" y="10360"/>
                    <a:pt x="7123" y="10360"/>
                  </a:cubicBezTo>
                  <a:lnTo>
                    <a:pt x="648" y="10360"/>
                  </a:lnTo>
                  <a:cubicBezTo>
                    <a:pt x="290" y="10360"/>
                    <a:pt x="0" y="10070"/>
                    <a:pt x="0" y="9712"/>
                  </a:cubicBezTo>
                  <a:lnTo>
                    <a:pt x="0" y="647"/>
                  </a:lnTo>
                  <a:cubicBezTo>
                    <a:pt x="0" y="288"/>
                    <a:pt x="290" y="0"/>
                    <a:pt x="648" y="0"/>
                  </a:cubicBezTo>
                  <a:close/>
                  <a:moveTo>
                    <a:pt x="1295" y="1293"/>
                  </a:moveTo>
                  <a:lnTo>
                    <a:pt x="1295" y="8416"/>
                  </a:lnTo>
                  <a:lnTo>
                    <a:pt x="6475" y="8416"/>
                  </a:lnTo>
                  <a:lnTo>
                    <a:pt x="6475" y="1293"/>
                  </a:lnTo>
                  <a:lnTo>
                    <a:pt x="1295" y="1293"/>
                  </a:lnTo>
                  <a:close/>
                  <a:moveTo>
                    <a:pt x="3890" y="8902"/>
                  </a:moveTo>
                  <a:cubicBezTo>
                    <a:pt x="3621" y="8902"/>
                    <a:pt x="3405" y="9120"/>
                    <a:pt x="3405" y="9387"/>
                  </a:cubicBezTo>
                  <a:cubicBezTo>
                    <a:pt x="3405" y="9656"/>
                    <a:pt x="3622" y="9872"/>
                    <a:pt x="3890" y="9872"/>
                  </a:cubicBezTo>
                  <a:cubicBezTo>
                    <a:pt x="4157" y="9872"/>
                    <a:pt x="4375" y="9655"/>
                    <a:pt x="4375" y="9387"/>
                  </a:cubicBezTo>
                  <a:cubicBezTo>
                    <a:pt x="4376" y="9120"/>
                    <a:pt x="4159" y="8902"/>
                    <a:pt x="3890" y="8902"/>
                  </a:cubicBezTo>
                  <a:close/>
                  <a:moveTo>
                    <a:pt x="3413" y="5486"/>
                  </a:moveTo>
                  <a:lnTo>
                    <a:pt x="5026" y="3825"/>
                  </a:lnTo>
                  <a:cubicBezTo>
                    <a:pt x="5205" y="3641"/>
                    <a:pt x="5499" y="3636"/>
                    <a:pt x="5683" y="3815"/>
                  </a:cubicBezTo>
                  <a:lnTo>
                    <a:pt x="5688" y="3820"/>
                  </a:lnTo>
                  <a:cubicBezTo>
                    <a:pt x="5872" y="4005"/>
                    <a:pt x="5874" y="4303"/>
                    <a:pt x="5692" y="4491"/>
                  </a:cubicBezTo>
                  <a:lnTo>
                    <a:pt x="3769" y="6472"/>
                  </a:lnTo>
                  <a:cubicBezTo>
                    <a:pt x="3730" y="6511"/>
                    <a:pt x="3685" y="6543"/>
                    <a:pt x="3636" y="6567"/>
                  </a:cubicBezTo>
                  <a:cubicBezTo>
                    <a:pt x="3453" y="6665"/>
                    <a:pt x="3228" y="6631"/>
                    <a:pt x="3081" y="6485"/>
                  </a:cubicBezTo>
                  <a:lnTo>
                    <a:pt x="2081" y="5486"/>
                  </a:lnTo>
                  <a:cubicBezTo>
                    <a:pt x="1904" y="5296"/>
                    <a:pt x="1913" y="4997"/>
                    <a:pt x="2103" y="4820"/>
                  </a:cubicBezTo>
                  <a:cubicBezTo>
                    <a:pt x="2284" y="4650"/>
                    <a:pt x="2566" y="4650"/>
                    <a:pt x="2748" y="4820"/>
                  </a:cubicBezTo>
                  <a:lnTo>
                    <a:pt x="3413" y="5486"/>
                  </a:lnTo>
                  <a:close/>
                </a:path>
              </a:pathLst>
            </a:custGeom>
            <a:gradFill>
              <a:gsLst>
                <a:gs pos="0">
                  <a:srgbClr val="B6D8D4"/>
                </a:gs>
                <a:gs pos="100000">
                  <a:srgbClr val="5AA69D"/>
                </a:gs>
              </a:gsLst>
              <a:lin ang="2700000" scaled="0"/>
            </a:gradFill>
            <a:ln w="12700" cap="flat" cmpd="sng" algn="ctr">
              <a:noFill/>
              <a:prstDash val="solid"/>
              <a:miter lim="800000"/>
            </a:ln>
            <a:effectLst>
              <a:outerShdw blurRad="254000" dist="114300" dir="5400000" sx="90000" sy="90000" algn="t"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tx1">
                    <a:lumMod val="50000"/>
                    <a:lumOff val="50000"/>
                  </a:schemeClr>
                </a:solidFill>
                <a:latin typeface="微软雅黑" panose="020B0503020204020204" pitchFamily="34" charset="-122"/>
                <a:ea typeface="微软雅黑" panose="020B0503020204020204" pitchFamily="34" charset="-122"/>
                <a:cs typeface="汉仪书魂体简" panose="02010600000101010101" charset="-122"/>
                <a:sym typeface="汉仪书宋二简"/>
              </a:endParaRPr>
            </a:p>
          </p:txBody>
        </p:sp>
      </p:grpSp>
      <p:grpSp>
        <p:nvGrpSpPr>
          <p:cNvPr id="23" name="PPT世界-4"/>
          <p:cNvGrpSpPr/>
          <p:nvPr/>
        </p:nvGrpSpPr>
        <p:grpSpPr>
          <a:xfrm>
            <a:off x="3739725" y="1560477"/>
            <a:ext cx="4712552" cy="3993986"/>
            <a:chOff x="3739595" y="2457250"/>
            <a:chExt cx="4712811" cy="3994205"/>
          </a:xfrm>
        </p:grpSpPr>
        <p:sp>
          <p:nvSpPr>
            <p:cNvPr id="24" name="PPT世界-4-1"/>
            <p:cNvSpPr/>
            <p:nvPr/>
          </p:nvSpPr>
          <p:spPr>
            <a:xfrm>
              <a:off x="3739595" y="3273903"/>
              <a:ext cx="4712811" cy="3177552"/>
            </a:xfrm>
            <a:prstGeom prst="roundRect">
              <a:avLst>
                <a:gd name="adj" fmla="val 1321"/>
              </a:avLst>
            </a:prstGeom>
            <a:solidFill>
              <a:srgbClr val="5AA69D"/>
            </a:solidFill>
            <a:ln w="12700" cap="flat" cmpd="sng" algn="ctr">
              <a:noFill/>
              <a:prstDash val="solid"/>
              <a:miter lim="800000"/>
            </a:ln>
            <a:effectLst>
              <a:outerShdw blurRad="317500" algn="ctr" rotWithShape="0">
                <a:schemeClr val="dk1">
                  <a:alpha val="29804"/>
                </a:schemeClr>
              </a:outerShdw>
            </a:effectLst>
          </p:spPr>
          <p:txBody>
            <a:bodyPr rtlCol="0" anchor="ctr">
              <a:noAutofit/>
            </a:bodyPr>
            <a:lstStyle/>
            <a:p>
              <a:pPr algn="ctr" defTabSz="914400">
                <a:defRPr/>
              </a:pPr>
              <a:endParaRPr lang="zh-CN" altLang="en-US" sz="1800" kern="0">
                <a:solidFill>
                  <a:schemeClr val="tx1">
                    <a:lumMod val="50000"/>
                    <a:lumOff val="50000"/>
                  </a:schemeClr>
                </a:solidFill>
                <a:latin typeface="微软雅黑" panose="020B0503020204020204" pitchFamily="34" charset="-122"/>
                <a:ea typeface="微软雅黑" panose="020B0503020204020204" pitchFamily="34" charset="-122"/>
                <a:cs typeface="汉仪书魂体简" panose="02010600000101010101" charset="-122"/>
                <a:sym typeface="汉仪书宋二简"/>
              </a:endParaRPr>
            </a:p>
          </p:txBody>
        </p:sp>
        <p:sp>
          <p:nvSpPr>
            <p:cNvPr id="25" name="PPT世界-4-2"/>
            <p:cNvSpPr/>
            <p:nvPr/>
          </p:nvSpPr>
          <p:spPr>
            <a:xfrm>
              <a:off x="3820141" y="3333868"/>
              <a:ext cx="4560906" cy="2942088"/>
            </a:xfrm>
            <a:prstGeom prst="roundRect">
              <a:avLst>
                <a:gd name="adj" fmla="val 270"/>
              </a:avLst>
            </a:prstGeom>
            <a:solidFill>
              <a:schemeClr val="bg1"/>
            </a:solidFill>
            <a:ln w="12700" cap="flat" cmpd="sng" algn="ctr">
              <a:solidFill>
                <a:srgbClr val="39666D"/>
              </a:solidFill>
              <a:prstDash val="solid"/>
              <a:miter lim="800000"/>
            </a:ln>
            <a:effectLst/>
          </p:spPr>
          <p:txBody>
            <a:bodyPr rtlCol="0" anchor="ctr">
              <a:noAutofit/>
            </a:bodyPr>
            <a:lstStyle/>
            <a:p>
              <a:pPr algn="ctr" defTabSz="914400">
                <a:defRPr/>
              </a:pPr>
              <a:endParaRPr lang="zh-CN" altLang="en-US" sz="1800" kern="0">
                <a:solidFill>
                  <a:schemeClr val="tx1">
                    <a:lumMod val="50000"/>
                    <a:lumOff val="50000"/>
                  </a:schemeClr>
                </a:solidFill>
                <a:latin typeface="微软雅黑" panose="020B0503020204020204" pitchFamily="34" charset="-122"/>
                <a:ea typeface="微软雅黑" panose="020B0503020204020204" pitchFamily="34" charset="-122"/>
                <a:cs typeface="汉仪书魂体简" panose="02010600000101010101" charset="-122"/>
                <a:sym typeface="汉仪书宋二简"/>
              </a:endParaRPr>
            </a:p>
          </p:txBody>
        </p:sp>
        <p:grpSp>
          <p:nvGrpSpPr>
            <p:cNvPr id="26" name="组合 25"/>
            <p:cNvGrpSpPr/>
            <p:nvPr/>
          </p:nvGrpSpPr>
          <p:grpSpPr>
            <a:xfrm>
              <a:off x="4970394" y="2457250"/>
              <a:ext cx="2260401" cy="3079832"/>
              <a:chOff x="4970394" y="2457250"/>
              <a:chExt cx="2260401" cy="3079832"/>
            </a:xfrm>
          </p:grpSpPr>
          <p:sp>
            <p:nvSpPr>
              <p:cNvPr id="27" name="PPT世界-4-3"/>
              <p:cNvSpPr/>
              <p:nvPr/>
            </p:nvSpPr>
            <p:spPr>
              <a:xfrm>
                <a:off x="5645983" y="3455065"/>
                <a:ext cx="909223" cy="917495"/>
              </a:xfrm>
              <a:prstGeom prst="rect">
                <a:avLst/>
              </a:prstGeom>
              <a:ln>
                <a:noFill/>
              </a:ln>
            </p:spPr>
            <p:txBody>
              <a:bodyPr wrap="none">
                <a:noAutofit/>
              </a:bodyPr>
              <a:lstStyle/>
              <a:p>
                <a:pPr>
                  <a:lnSpc>
                    <a:spcPct val="120000"/>
                  </a:lnSpc>
                </a:pPr>
                <a:r>
                  <a:rPr lang="en-US" altLang="zh-CN" sz="4800">
                    <a:solidFill>
                      <a:schemeClr val="tx1">
                        <a:lumMod val="75000"/>
                        <a:lumOff val="25000"/>
                      </a:schemeClr>
                    </a:solidFill>
                    <a:latin typeface="微软雅黑" panose="020B0503020204020204" pitchFamily="34" charset="-122"/>
                    <a:ea typeface="微软雅黑" panose="020B0503020204020204" pitchFamily="34" charset="-122"/>
                    <a:cs typeface="汉仪书魂体简" panose="02010600000101010101" charset="-122"/>
                    <a:sym typeface="汉仪书宋二简"/>
                  </a:rPr>
                  <a:t>01</a:t>
                </a:r>
                <a:endParaRPr lang="zh-CN" altLang="en-US" sz="4800">
                  <a:solidFill>
                    <a:schemeClr val="tx1">
                      <a:lumMod val="75000"/>
                      <a:lumOff val="25000"/>
                    </a:schemeClr>
                  </a:solidFill>
                  <a:latin typeface="微软雅黑" panose="020B0503020204020204" pitchFamily="34" charset="-122"/>
                  <a:ea typeface="微软雅黑" panose="020B0503020204020204" pitchFamily="34" charset="-122"/>
                  <a:cs typeface="汉仪书魂体简" panose="02010600000101010101" charset="-122"/>
                  <a:sym typeface="汉仪书宋二简"/>
                </a:endParaRPr>
              </a:p>
            </p:txBody>
          </p:sp>
          <p:sp>
            <p:nvSpPr>
              <p:cNvPr id="28" name="PPT世界-4-4"/>
              <p:cNvSpPr/>
              <p:nvPr/>
            </p:nvSpPr>
            <p:spPr>
              <a:xfrm>
                <a:off x="5104005" y="4381552"/>
                <a:ext cx="1993178" cy="366358"/>
              </a:xfrm>
              <a:prstGeom prst="roundRect">
                <a:avLst>
                  <a:gd name="adj" fmla="val 50000"/>
                </a:avLst>
              </a:prstGeom>
              <a:solidFill>
                <a:schemeClr val="bg1"/>
              </a:solidFill>
              <a:ln w="12700" cap="flat" cmpd="sng" algn="ctr">
                <a:noFill/>
                <a:prstDash val="solid"/>
                <a:miter lim="800000"/>
              </a:ln>
              <a:effectLst/>
            </p:spPr>
            <p:txBody>
              <a:bodyPr rtlCol="0" anchor="ctr">
                <a:noAutofit/>
              </a:bodyPr>
              <a:lstStyle/>
              <a:p>
                <a:pPr algn="ctr" defTabSz="914400">
                  <a:defRPr/>
                </a:pPr>
                <a:endParaRPr lang="zh-CN" altLang="en-US" sz="1800" kern="0">
                  <a:solidFill>
                    <a:schemeClr val="tx1">
                      <a:lumMod val="50000"/>
                      <a:lumOff val="50000"/>
                    </a:schemeClr>
                  </a:solidFill>
                  <a:latin typeface="微软雅黑" panose="020B0503020204020204" pitchFamily="34" charset="-122"/>
                  <a:ea typeface="微软雅黑" panose="020B0503020204020204" pitchFamily="34" charset="-122"/>
                  <a:cs typeface="汉仪书魂体简" panose="02010600000101010101" charset="-122"/>
                  <a:sym typeface="汉仪书宋二简"/>
                </a:endParaRPr>
              </a:p>
            </p:txBody>
          </p:sp>
          <p:sp>
            <p:nvSpPr>
              <p:cNvPr id="29" name="PPT世界-4-5"/>
              <p:cNvSpPr/>
              <p:nvPr/>
            </p:nvSpPr>
            <p:spPr>
              <a:xfrm>
                <a:off x="5392708" y="4410842"/>
                <a:ext cx="1415772" cy="338554"/>
              </a:xfrm>
              <a:prstGeom prst="rect">
                <a:avLst/>
              </a:prstGeom>
              <a:ln>
                <a:noFill/>
              </a:ln>
            </p:spPr>
            <p:txBody>
              <a:bodyPr wrap="none">
                <a:noAutofit/>
              </a:bodyPr>
              <a:lstStyle/>
              <a:p>
                <a:pPr algn="ctr"/>
                <a:r>
                  <a:rPr lang="zh-CN" altLang="en-US" sz="1600">
                    <a:solidFill>
                      <a:schemeClr val="tx1">
                        <a:lumMod val="75000"/>
                        <a:lumOff val="25000"/>
                      </a:schemeClr>
                    </a:solidFill>
                    <a:latin typeface="微软雅黑" panose="020B0503020204020204" pitchFamily="34" charset="-122"/>
                    <a:ea typeface="微软雅黑" panose="020B0503020204020204" pitchFamily="34" charset="-122"/>
                    <a:cs typeface="汉仪书魂体简" panose="02010600000101010101" charset="-122"/>
                    <a:sym typeface="汉仪书宋二简"/>
                  </a:rPr>
                  <a:t>项目工作概述</a:t>
                </a:r>
              </a:p>
            </p:txBody>
          </p:sp>
          <p:sp>
            <p:nvSpPr>
              <p:cNvPr id="30" name="PPT世界-4-6"/>
              <p:cNvSpPr txBox="1"/>
              <p:nvPr/>
            </p:nvSpPr>
            <p:spPr>
              <a:xfrm>
                <a:off x="4970394" y="4919477"/>
                <a:ext cx="2260401" cy="617605"/>
              </a:xfrm>
              <a:prstGeom prst="rect">
                <a:avLst/>
              </a:prstGeom>
              <a:noFill/>
              <a:ln>
                <a:noFill/>
              </a:ln>
            </p:spPr>
            <p:txBody>
              <a:bodyPr wrap="square">
                <a:noAutofit/>
              </a:bodyPr>
              <a:lstStyle/>
              <a:p>
                <a:pPr algn="ctr">
                  <a:lnSpc>
                    <a:spcPct val="150000"/>
                  </a:lnSpc>
                  <a:defRPr/>
                </a:pPr>
                <a:r>
                  <a:rPr lang="zh-CN" altLang="en-US" sz="1200">
                    <a:solidFill>
                      <a:schemeClr val="tx1">
                        <a:lumMod val="50000"/>
                        <a:lumOff val="50000"/>
                      </a:schemeClr>
                    </a:solidFill>
                    <a:latin typeface="微软雅黑" panose="020B0503020204020204" pitchFamily="34" charset="-122"/>
                    <a:ea typeface="微软雅黑" panose="020B0503020204020204" pitchFamily="34" charset="-122"/>
                    <a:cs typeface="汉仪书魂体简" panose="02010600000101010101" charset="-122"/>
                    <a:sym typeface="汉仪书宋二简"/>
                  </a:rPr>
                  <a:t>不用多余的文字修饰，言简意赅的说明分项内容</a:t>
                </a:r>
                <a:r>
                  <a:rPr lang="en-US" altLang="zh-CN" sz="1200">
                    <a:solidFill>
                      <a:schemeClr val="tx1">
                        <a:lumMod val="50000"/>
                        <a:lumOff val="50000"/>
                      </a:schemeClr>
                    </a:solidFill>
                    <a:latin typeface="微软雅黑" panose="020B0503020204020204" pitchFamily="34" charset="-122"/>
                    <a:ea typeface="微软雅黑" panose="020B0503020204020204" pitchFamily="34" charset="-122"/>
                    <a:cs typeface="汉仪书魂体简" panose="02010600000101010101" charset="-122"/>
                    <a:sym typeface="汉仪书宋二简"/>
                  </a:rPr>
                  <a:t>……</a:t>
                </a:r>
                <a:endParaRPr lang="zh-CN" altLang="en-US" sz="1200">
                  <a:solidFill>
                    <a:schemeClr val="tx1">
                      <a:lumMod val="50000"/>
                      <a:lumOff val="50000"/>
                    </a:schemeClr>
                  </a:solidFill>
                  <a:latin typeface="微软雅黑" panose="020B0503020204020204" pitchFamily="34" charset="-122"/>
                  <a:ea typeface="微软雅黑" panose="020B0503020204020204" pitchFamily="34" charset="-122"/>
                  <a:cs typeface="汉仪书魂体简" panose="02010600000101010101" charset="-122"/>
                  <a:sym typeface="汉仪书宋二简"/>
                </a:endParaRPr>
              </a:p>
            </p:txBody>
          </p:sp>
          <p:sp>
            <p:nvSpPr>
              <p:cNvPr id="31" name="PPT世界-4-7"/>
              <p:cNvSpPr/>
              <p:nvPr/>
            </p:nvSpPr>
            <p:spPr>
              <a:xfrm>
                <a:off x="5735950" y="2457250"/>
                <a:ext cx="729289" cy="601344"/>
              </a:xfrm>
              <a:custGeom>
                <a:avLst/>
                <a:gdLst>
                  <a:gd name="connsiteX0" fmla="*/ 435416 w 609586"/>
                  <a:gd name="connsiteY0" fmla="*/ 80352 h 502648"/>
                  <a:gd name="connsiteX1" fmla="*/ 551577 w 609586"/>
                  <a:gd name="connsiteY1" fmla="*/ 190215 h 502648"/>
                  <a:gd name="connsiteX2" fmla="*/ 551577 w 609586"/>
                  <a:gd name="connsiteY2" fmla="*/ 217693 h 502648"/>
                  <a:gd name="connsiteX3" fmla="*/ 496140 w 609586"/>
                  <a:gd name="connsiteY3" fmla="*/ 310936 h 502648"/>
                  <a:gd name="connsiteX4" fmla="*/ 609586 w 609586"/>
                  <a:gd name="connsiteY4" fmla="*/ 437323 h 502648"/>
                  <a:gd name="connsiteX5" fmla="*/ 580534 w 609586"/>
                  <a:gd name="connsiteY5" fmla="*/ 464753 h 502648"/>
                  <a:gd name="connsiteX6" fmla="*/ 504951 w 609586"/>
                  <a:gd name="connsiteY6" fmla="*/ 464753 h 502648"/>
                  <a:gd name="connsiteX7" fmla="*/ 373787 w 609586"/>
                  <a:gd name="connsiteY7" fmla="*/ 301459 h 502648"/>
                  <a:gd name="connsiteX8" fmla="*/ 426510 w 609586"/>
                  <a:gd name="connsiteY8" fmla="*/ 179500 h 502648"/>
                  <a:gd name="connsiteX9" fmla="*/ 426510 w 609586"/>
                  <a:gd name="connsiteY9" fmla="*/ 143641 h 502648"/>
                  <a:gd name="connsiteX10" fmla="*/ 412126 w 609586"/>
                  <a:gd name="connsiteY10" fmla="*/ 82543 h 502648"/>
                  <a:gd name="connsiteX11" fmla="*/ 435416 w 609586"/>
                  <a:gd name="connsiteY11" fmla="*/ 80352 h 502648"/>
                  <a:gd name="connsiteX12" fmla="*/ 227788 w 609586"/>
                  <a:gd name="connsiteY12" fmla="*/ 0 h 502648"/>
                  <a:gd name="connsiteX13" fmla="*/ 379662 w 609586"/>
                  <a:gd name="connsiteY13" fmla="*/ 143662 h 502648"/>
                  <a:gd name="connsiteX14" fmla="*/ 379662 w 609586"/>
                  <a:gd name="connsiteY14" fmla="*/ 179565 h 502648"/>
                  <a:gd name="connsiteX15" fmla="*/ 307225 w 609586"/>
                  <a:gd name="connsiteY15" fmla="*/ 301465 h 502648"/>
                  <a:gd name="connsiteX16" fmla="*/ 455528 w 609586"/>
                  <a:gd name="connsiteY16" fmla="*/ 466745 h 502648"/>
                  <a:gd name="connsiteX17" fmla="*/ 417524 w 609586"/>
                  <a:gd name="connsiteY17" fmla="*/ 502648 h 502648"/>
                  <a:gd name="connsiteX18" fmla="*/ 38004 w 609586"/>
                  <a:gd name="connsiteY18" fmla="*/ 502648 h 502648"/>
                  <a:gd name="connsiteX19" fmla="*/ 0 w 609586"/>
                  <a:gd name="connsiteY19" fmla="*/ 466745 h 502648"/>
                  <a:gd name="connsiteX20" fmla="*/ 148350 w 609586"/>
                  <a:gd name="connsiteY20" fmla="*/ 301465 h 502648"/>
                  <a:gd name="connsiteX21" fmla="*/ 75913 w 609586"/>
                  <a:gd name="connsiteY21" fmla="*/ 179565 h 502648"/>
                  <a:gd name="connsiteX22" fmla="*/ 75913 w 609586"/>
                  <a:gd name="connsiteY22" fmla="*/ 143662 h 502648"/>
                  <a:gd name="connsiteX23" fmla="*/ 227788 w 609586"/>
                  <a:gd name="connsiteY23" fmla="*/ 0 h 502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09586" h="502648">
                    <a:moveTo>
                      <a:pt x="435416" y="80352"/>
                    </a:moveTo>
                    <a:cubicBezTo>
                      <a:pt x="499521" y="80352"/>
                      <a:pt x="551577" y="129545"/>
                      <a:pt x="551577" y="190215"/>
                    </a:cubicBezTo>
                    <a:lnTo>
                      <a:pt x="551577" y="217693"/>
                    </a:lnTo>
                    <a:cubicBezTo>
                      <a:pt x="551577" y="257219"/>
                      <a:pt x="529288" y="291601"/>
                      <a:pt x="496140" y="310936"/>
                    </a:cubicBezTo>
                    <a:cubicBezTo>
                      <a:pt x="553434" y="331175"/>
                      <a:pt x="609586" y="382416"/>
                      <a:pt x="609586" y="437323"/>
                    </a:cubicBezTo>
                    <a:cubicBezTo>
                      <a:pt x="609586" y="452467"/>
                      <a:pt x="596584" y="464753"/>
                      <a:pt x="580534" y="464753"/>
                    </a:cubicBezTo>
                    <a:lnTo>
                      <a:pt x="504951" y="464753"/>
                    </a:lnTo>
                    <a:cubicBezTo>
                      <a:pt x="503855" y="393607"/>
                      <a:pt x="444465" y="318793"/>
                      <a:pt x="373787" y="301459"/>
                    </a:cubicBezTo>
                    <a:cubicBezTo>
                      <a:pt x="411936" y="270457"/>
                      <a:pt x="426510" y="231217"/>
                      <a:pt x="426510" y="179500"/>
                    </a:cubicBezTo>
                    <a:lnTo>
                      <a:pt x="426510" y="143641"/>
                    </a:lnTo>
                    <a:cubicBezTo>
                      <a:pt x="426510" y="121783"/>
                      <a:pt x="421318" y="101068"/>
                      <a:pt x="412126" y="82543"/>
                    </a:cubicBezTo>
                    <a:cubicBezTo>
                      <a:pt x="419651" y="81114"/>
                      <a:pt x="427415" y="80352"/>
                      <a:pt x="435416" y="80352"/>
                    </a:cubicBezTo>
                    <a:close/>
                    <a:moveTo>
                      <a:pt x="227788" y="0"/>
                    </a:moveTo>
                    <a:cubicBezTo>
                      <a:pt x="311607" y="0"/>
                      <a:pt x="379662" y="64378"/>
                      <a:pt x="379662" y="143662"/>
                    </a:cubicBezTo>
                    <a:lnTo>
                      <a:pt x="379662" y="179565"/>
                    </a:lnTo>
                    <a:cubicBezTo>
                      <a:pt x="379662" y="231230"/>
                      <a:pt x="350516" y="276180"/>
                      <a:pt x="307225" y="301465"/>
                    </a:cubicBezTo>
                    <a:cubicBezTo>
                      <a:pt x="382186" y="327940"/>
                      <a:pt x="455528" y="394986"/>
                      <a:pt x="455528" y="466745"/>
                    </a:cubicBezTo>
                    <a:cubicBezTo>
                      <a:pt x="455528" y="486554"/>
                      <a:pt x="438574" y="502648"/>
                      <a:pt x="417524" y="502648"/>
                    </a:cubicBezTo>
                    <a:lnTo>
                      <a:pt x="38004" y="502648"/>
                    </a:lnTo>
                    <a:cubicBezTo>
                      <a:pt x="16954" y="502648"/>
                      <a:pt x="0" y="486554"/>
                      <a:pt x="0" y="466745"/>
                    </a:cubicBezTo>
                    <a:cubicBezTo>
                      <a:pt x="0" y="394986"/>
                      <a:pt x="73389" y="327940"/>
                      <a:pt x="148350" y="301465"/>
                    </a:cubicBezTo>
                    <a:cubicBezTo>
                      <a:pt x="105012" y="276180"/>
                      <a:pt x="75913" y="231230"/>
                      <a:pt x="75913" y="179565"/>
                    </a:cubicBezTo>
                    <a:lnTo>
                      <a:pt x="75913" y="143662"/>
                    </a:lnTo>
                    <a:cubicBezTo>
                      <a:pt x="75913" y="64378"/>
                      <a:pt x="143969" y="0"/>
                      <a:pt x="227788" y="0"/>
                    </a:cubicBezTo>
                    <a:close/>
                  </a:path>
                </a:pathLst>
              </a:custGeom>
              <a:gradFill>
                <a:gsLst>
                  <a:gs pos="0">
                    <a:srgbClr val="B6D8D4"/>
                  </a:gs>
                  <a:gs pos="100000">
                    <a:srgbClr val="5AA69D"/>
                  </a:gs>
                </a:gsLst>
                <a:lin ang="2700000" scaled="0"/>
              </a:gradFill>
              <a:ln w="12700" cap="flat" cmpd="sng" algn="ctr">
                <a:noFill/>
                <a:prstDash val="solid"/>
                <a:miter lim="800000"/>
              </a:ln>
              <a:effectLst>
                <a:outerShdw blurRad="254000" dist="114300" dir="5400000" sx="90000" sy="90000" algn="t"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800">
                  <a:solidFill>
                    <a:schemeClr val="tx1">
                      <a:lumMod val="50000"/>
                      <a:lumOff val="50000"/>
                    </a:schemeClr>
                  </a:solidFill>
                  <a:latin typeface="微软雅黑" panose="020B0503020204020204" pitchFamily="34" charset="-122"/>
                  <a:ea typeface="微软雅黑" panose="020B0503020204020204" pitchFamily="34" charset="-122"/>
                  <a:cs typeface="汉仪书魂体简" panose="02010600000101010101" charset="-122"/>
                  <a:sym typeface="汉仪书宋二简"/>
                </a:endParaRPr>
              </a:p>
            </p:txBody>
          </p:sp>
        </p:grpSp>
      </p:grpSp>
      <p:grpSp>
        <p:nvGrpSpPr>
          <p:cNvPr id="32" name="PPT世界-5"/>
          <p:cNvGrpSpPr/>
          <p:nvPr/>
        </p:nvGrpSpPr>
        <p:grpSpPr>
          <a:xfrm>
            <a:off x="676293" y="4923514"/>
            <a:ext cx="10839418" cy="1481719"/>
            <a:chOff x="675994" y="4923594"/>
            <a:chExt cx="10840013" cy="1481801"/>
          </a:xfrm>
        </p:grpSpPr>
        <p:sp>
          <p:nvSpPr>
            <p:cNvPr id="33" name="PPT世界-5-1"/>
            <p:cNvSpPr txBox="1"/>
            <p:nvPr/>
          </p:nvSpPr>
          <p:spPr>
            <a:xfrm>
              <a:off x="838200" y="5774168"/>
              <a:ext cx="10515600" cy="631227"/>
            </a:xfrm>
            <a:prstGeom prst="rect">
              <a:avLst/>
            </a:prstGeom>
            <a:noFill/>
            <a:ln>
              <a:noFill/>
            </a:ln>
          </p:spPr>
          <p:txBody>
            <a:bodyPr wrap="square" rtlCol="0">
              <a:noAutofit/>
            </a:bodyPr>
            <a:lstStyle/>
            <a:p>
              <a:pPr algn="ctr">
                <a:lnSpc>
                  <a:spcPct val="150000"/>
                </a:lnSpc>
                <a:defRPr/>
              </a:pPr>
              <a:r>
                <a:rPr lang="zh-CN" altLang="en-US" sz="1200">
                  <a:solidFill>
                    <a:schemeClr val="tx1">
                      <a:lumMod val="50000"/>
                      <a:lumOff val="50000"/>
                    </a:schemeClr>
                  </a:solidFill>
                  <a:latin typeface="微软雅黑" panose="020B0503020204020204" pitchFamily="34" charset="-122"/>
                  <a:ea typeface="微软雅黑" panose="020B0503020204020204" pitchFamily="34" charset="-122"/>
                  <a:cs typeface="汉仪书魂体简" panose="02010600000101010101" charset="-122"/>
                  <a:sym typeface="汉仪书宋二简"/>
                </a:rPr>
                <a:t>不用多余的文字修饰，言简意赅的说明分项内容</a:t>
              </a:r>
              <a:r>
                <a:rPr lang="en-US" altLang="zh-CN" sz="1200">
                  <a:solidFill>
                    <a:schemeClr val="tx1">
                      <a:lumMod val="50000"/>
                      <a:lumOff val="50000"/>
                    </a:schemeClr>
                  </a:solidFill>
                  <a:latin typeface="微软雅黑" panose="020B0503020204020204" pitchFamily="34" charset="-122"/>
                  <a:ea typeface="微软雅黑" panose="020B0503020204020204" pitchFamily="34" charset="-122"/>
                  <a:cs typeface="汉仪书魂体简" panose="02010600000101010101" charset="-122"/>
                  <a:sym typeface="汉仪书宋二简"/>
                </a:rPr>
                <a:t>……</a:t>
              </a:r>
              <a:r>
                <a:rPr lang="zh-CN" altLang="en-US" sz="1200">
                  <a:solidFill>
                    <a:schemeClr val="tx1">
                      <a:lumMod val="50000"/>
                      <a:lumOff val="50000"/>
                    </a:schemeClr>
                  </a:solidFill>
                  <a:latin typeface="微软雅黑" panose="020B0503020204020204" pitchFamily="34" charset="-122"/>
                  <a:ea typeface="微软雅黑" panose="020B0503020204020204" pitchFamily="34" charset="-122"/>
                  <a:cs typeface="汉仪书魂体简" panose="02010600000101010101" charset="-122"/>
                  <a:sym typeface="汉仪书宋二简"/>
                </a:rPr>
                <a:t>不用多余的文字修饰，言简意赅的说明分项内容</a:t>
              </a:r>
              <a:r>
                <a:rPr lang="en-US" altLang="zh-CN" sz="1200">
                  <a:solidFill>
                    <a:schemeClr val="tx1">
                      <a:lumMod val="50000"/>
                      <a:lumOff val="50000"/>
                    </a:schemeClr>
                  </a:solidFill>
                  <a:latin typeface="微软雅黑" panose="020B0503020204020204" pitchFamily="34" charset="-122"/>
                  <a:ea typeface="微软雅黑" panose="020B0503020204020204" pitchFamily="34" charset="-122"/>
                  <a:cs typeface="汉仪书魂体简" panose="02010600000101010101" charset="-122"/>
                  <a:sym typeface="汉仪书宋二简"/>
                </a:rPr>
                <a:t>……</a:t>
              </a:r>
              <a:r>
                <a:rPr lang="zh-CN" altLang="en-US" sz="1200">
                  <a:solidFill>
                    <a:schemeClr val="tx1">
                      <a:lumMod val="50000"/>
                      <a:lumOff val="50000"/>
                    </a:schemeClr>
                  </a:solidFill>
                  <a:latin typeface="微软雅黑" panose="020B0503020204020204" pitchFamily="34" charset="-122"/>
                  <a:ea typeface="微软雅黑" panose="020B0503020204020204" pitchFamily="34" charset="-122"/>
                  <a:cs typeface="汉仪书魂体简" panose="02010600000101010101" charset="-122"/>
                  <a:sym typeface="汉仪书宋二简"/>
                </a:rPr>
                <a:t>不用多余的文字修饰，言简意赅的说明分项内容</a:t>
              </a:r>
              <a:r>
                <a:rPr lang="en-US" altLang="zh-CN" sz="1200">
                  <a:solidFill>
                    <a:schemeClr val="tx1">
                      <a:lumMod val="50000"/>
                      <a:lumOff val="50000"/>
                    </a:schemeClr>
                  </a:solidFill>
                  <a:latin typeface="微软雅黑" panose="020B0503020204020204" pitchFamily="34" charset="-122"/>
                  <a:ea typeface="微软雅黑" panose="020B0503020204020204" pitchFamily="34" charset="-122"/>
                  <a:cs typeface="汉仪书魂体简" panose="02010600000101010101" charset="-122"/>
                  <a:sym typeface="汉仪书宋二简"/>
                </a:rPr>
                <a:t>……</a:t>
              </a:r>
              <a:r>
                <a:rPr lang="zh-CN" altLang="en-US" sz="1200">
                  <a:solidFill>
                    <a:schemeClr val="tx1">
                      <a:lumMod val="50000"/>
                      <a:lumOff val="50000"/>
                    </a:schemeClr>
                  </a:solidFill>
                  <a:latin typeface="微软雅黑" panose="020B0503020204020204" pitchFamily="34" charset="-122"/>
                  <a:ea typeface="微软雅黑" panose="020B0503020204020204" pitchFamily="34" charset="-122"/>
                  <a:cs typeface="汉仪书魂体简" panose="02010600000101010101" charset="-122"/>
                  <a:sym typeface="汉仪书宋二简"/>
                </a:rPr>
                <a:t>不用多余的文字修饰，言简意赅的说明分项内容</a:t>
              </a:r>
              <a:r>
                <a:rPr lang="en-US" altLang="zh-CN" sz="1200">
                  <a:solidFill>
                    <a:schemeClr val="tx1">
                      <a:lumMod val="50000"/>
                      <a:lumOff val="50000"/>
                    </a:schemeClr>
                  </a:solidFill>
                  <a:latin typeface="微软雅黑" panose="020B0503020204020204" pitchFamily="34" charset="-122"/>
                  <a:ea typeface="微软雅黑" panose="020B0503020204020204" pitchFamily="34" charset="-122"/>
                  <a:cs typeface="汉仪书魂体简" panose="02010600000101010101" charset="-122"/>
                  <a:sym typeface="汉仪书宋二简"/>
                </a:rPr>
                <a:t>……</a:t>
              </a:r>
              <a:r>
                <a:rPr lang="zh-CN" altLang="en-US" sz="1200">
                  <a:solidFill>
                    <a:schemeClr val="tx1">
                      <a:lumMod val="50000"/>
                      <a:lumOff val="50000"/>
                    </a:schemeClr>
                  </a:solidFill>
                  <a:latin typeface="微软雅黑" panose="020B0503020204020204" pitchFamily="34" charset="-122"/>
                  <a:ea typeface="微软雅黑" panose="020B0503020204020204" pitchFamily="34" charset="-122"/>
                  <a:cs typeface="汉仪书魂体简" panose="02010600000101010101" charset="-122"/>
                  <a:sym typeface="汉仪书宋二简"/>
                </a:rPr>
                <a:t>不用多余的文字修饰，言简意赅的说明分项内容</a:t>
              </a:r>
              <a:r>
                <a:rPr lang="en-US" altLang="zh-CN" sz="1200">
                  <a:solidFill>
                    <a:schemeClr val="tx1">
                      <a:lumMod val="50000"/>
                      <a:lumOff val="50000"/>
                    </a:schemeClr>
                  </a:solidFill>
                  <a:latin typeface="微软雅黑" panose="020B0503020204020204" pitchFamily="34" charset="-122"/>
                  <a:ea typeface="微软雅黑" panose="020B0503020204020204" pitchFamily="34" charset="-122"/>
                  <a:cs typeface="汉仪书魂体简" panose="02010600000101010101" charset="-122"/>
                  <a:sym typeface="汉仪书宋二简"/>
                </a:rPr>
                <a:t>……</a:t>
              </a:r>
              <a:endParaRPr lang="zh-CN" altLang="en-US" sz="1200">
                <a:solidFill>
                  <a:schemeClr val="tx1">
                    <a:lumMod val="50000"/>
                    <a:lumOff val="50000"/>
                  </a:schemeClr>
                </a:solidFill>
                <a:latin typeface="微软雅黑" panose="020B0503020204020204" pitchFamily="34" charset="-122"/>
                <a:ea typeface="微软雅黑" panose="020B0503020204020204" pitchFamily="34" charset="-122"/>
                <a:cs typeface="汉仪书魂体简" panose="02010600000101010101" charset="-122"/>
                <a:sym typeface="汉仪书宋二简"/>
              </a:endParaRPr>
            </a:p>
          </p:txBody>
        </p:sp>
        <p:grpSp>
          <p:nvGrpSpPr>
            <p:cNvPr id="34" name="组合 33"/>
            <p:cNvGrpSpPr/>
            <p:nvPr/>
          </p:nvGrpSpPr>
          <p:grpSpPr>
            <a:xfrm>
              <a:off x="675994" y="4923594"/>
              <a:ext cx="10840013" cy="738175"/>
              <a:chOff x="675994" y="5820470"/>
              <a:chExt cx="10840013" cy="738175"/>
            </a:xfrm>
          </p:grpSpPr>
          <p:sp>
            <p:nvSpPr>
              <p:cNvPr id="35" name="PPT世界-5-2"/>
              <p:cNvSpPr/>
              <p:nvPr/>
            </p:nvSpPr>
            <p:spPr>
              <a:xfrm>
                <a:off x="675994" y="5820470"/>
                <a:ext cx="10840013" cy="738175"/>
              </a:xfrm>
              <a:prstGeom prst="roundRect">
                <a:avLst>
                  <a:gd name="adj" fmla="val 50000"/>
                </a:avLst>
              </a:prstGeom>
              <a:gradFill>
                <a:gsLst>
                  <a:gs pos="0">
                    <a:srgbClr val="B6D8D4"/>
                  </a:gs>
                  <a:gs pos="100000">
                    <a:srgbClr val="5AA69D"/>
                  </a:gs>
                </a:gsLst>
                <a:lin ang="2700000" scaled="0"/>
              </a:gradFill>
              <a:ln w="12700" cap="flat" cmpd="sng" algn="ctr">
                <a:noFill/>
                <a:prstDash val="solid"/>
                <a:miter lim="800000"/>
              </a:ln>
              <a:effectLst>
                <a:outerShdw blurRad="254000" dist="114300" dir="5400000" sx="90000" sy="90000" algn="t"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prstClr val="white"/>
                  </a:solidFill>
                  <a:latin typeface="微软雅黑" panose="020B0503020204020204" pitchFamily="34" charset="-122"/>
                  <a:ea typeface="微软雅黑" panose="020B0503020204020204" pitchFamily="34" charset="-122"/>
                  <a:cs typeface="汉仪书魂体简" panose="02010600000101010101" charset="-122"/>
                  <a:sym typeface="汉仪书宋二简"/>
                </a:endParaRPr>
              </a:p>
            </p:txBody>
          </p:sp>
          <p:sp>
            <p:nvSpPr>
              <p:cNvPr id="36" name="PPT世界-5-3"/>
              <p:cNvSpPr txBox="1"/>
              <p:nvPr/>
            </p:nvSpPr>
            <p:spPr>
              <a:xfrm>
                <a:off x="1563644" y="5981738"/>
                <a:ext cx="1862226" cy="523220"/>
              </a:xfrm>
              <a:prstGeom prst="rect">
                <a:avLst/>
              </a:prstGeom>
              <a:noFill/>
              <a:ln>
                <a:noFill/>
              </a:ln>
            </p:spPr>
            <p:txBody>
              <a:bodyPr wrap="square" rtlCol="0">
                <a:noAutofit/>
              </a:bodyPr>
              <a:lstStyle/>
              <a:p>
                <a:pPr algn="ctr"/>
                <a:r>
                  <a:rPr lang="zh-CN" altLang="en-US" sz="2000">
                    <a:solidFill>
                      <a:prstClr val="white"/>
                    </a:solidFill>
                    <a:latin typeface="微软雅黑" panose="020B0503020204020204" pitchFamily="34" charset="-122"/>
                    <a:ea typeface="微软雅黑" panose="020B0503020204020204" pitchFamily="34" charset="-122"/>
                    <a:cs typeface="汉仪书魂体简" panose="02010600000101010101" charset="-122"/>
                    <a:sym typeface="汉仪书宋二简"/>
                  </a:rPr>
                  <a:t>良好合作关系</a:t>
                </a:r>
              </a:p>
            </p:txBody>
          </p:sp>
          <p:sp>
            <p:nvSpPr>
              <p:cNvPr id="37" name="PPT世界-5-4"/>
              <p:cNvSpPr txBox="1"/>
              <p:nvPr/>
            </p:nvSpPr>
            <p:spPr>
              <a:xfrm>
                <a:off x="5082297" y="5981738"/>
                <a:ext cx="2143320" cy="523220"/>
              </a:xfrm>
              <a:prstGeom prst="rect">
                <a:avLst/>
              </a:prstGeom>
              <a:noFill/>
              <a:ln>
                <a:noFill/>
              </a:ln>
            </p:spPr>
            <p:txBody>
              <a:bodyPr wrap="square" rtlCol="0">
                <a:noAutofit/>
              </a:bodyPr>
              <a:lstStyle/>
              <a:p>
                <a:pPr algn="ctr"/>
                <a:r>
                  <a:rPr lang="zh-CN" altLang="en-US" sz="2000">
                    <a:solidFill>
                      <a:prstClr val="white"/>
                    </a:solidFill>
                    <a:latin typeface="微软雅黑" panose="020B0503020204020204" pitchFamily="34" charset="-122"/>
                    <a:ea typeface="微软雅黑" panose="020B0503020204020204" pitchFamily="34" charset="-122"/>
                    <a:cs typeface="汉仪书魂体简" panose="02010600000101010101" charset="-122"/>
                    <a:sym typeface="汉仪书宋二简"/>
                  </a:rPr>
                  <a:t>协作能力</a:t>
                </a:r>
              </a:p>
            </p:txBody>
          </p:sp>
          <p:sp>
            <p:nvSpPr>
              <p:cNvPr id="38" name="PPT世界-5-5"/>
              <p:cNvSpPr txBox="1"/>
              <p:nvPr/>
            </p:nvSpPr>
            <p:spPr>
              <a:xfrm>
                <a:off x="8882045" y="5981738"/>
                <a:ext cx="1862226" cy="523220"/>
              </a:xfrm>
              <a:prstGeom prst="rect">
                <a:avLst/>
              </a:prstGeom>
              <a:noFill/>
              <a:ln>
                <a:noFill/>
              </a:ln>
            </p:spPr>
            <p:txBody>
              <a:bodyPr wrap="square" rtlCol="0">
                <a:noAutofit/>
              </a:bodyPr>
              <a:lstStyle/>
              <a:p>
                <a:pPr algn="ctr"/>
                <a:r>
                  <a:rPr lang="zh-CN" altLang="en-US" sz="2000">
                    <a:solidFill>
                      <a:prstClr val="white"/>
                    </a:solidFill>
                    <a:latin typeface="微软雅黑" panose="020B0503020204020204" pitchFamily="34" charset="-122"/>
                    <a:ea typeface="微软雅黑" panose="020B0503020204020204" pitchFamily="34" charset="-122"/>
                    <a:cs typeface="汉仪书魂体简" panose="02010600000101010101" charset="-122"/>
                    <a:sym typeface="汉仪书宋二简"/>
                  </a:rPr>
                  <a:t>良好合作关系</a:t>
                </a:r>
              </a:p>
            </p:txBody>
          </p:sp>
          <p:grpSp>
            <p:nvGrpSpPr>
              <p:cNvPr id="39" name="组合 38"/>
              <p:cNvGrpSpPr/>
              <p:nvPr/>
            </p:nvGrpSpPr>
            <p:grpSpPr>
              <a:xfrm>
                <a:off x="4062729" y="6022691"/>
                <a:ext cx="382709" cy="333733"/>
                <a:chOff x="4241890" y="5915501"/>
                <a:chExt cx="382709" cy="333733"/>
              </a:xfrm>
            </p:grpSpPr>
            <p:sp>
              <p:nvSpPr>
                <p:cNvPr id="43" name="PPT世界-5-6"/>
                <p:cNvSpPr/>
                <p:nvPr/>
              </p:nvSpPr>
              <p:spPr>
                <a:xfrm rot="5400000">
                  <a:off x="4214497" y="5942894"/>
                  <a:ext cx="333733" cy="278947"/>
                </a:xfrm>
                <a:prstGeom prst="triangle">
                  <a:avLst/>
                </a:prstGeom>
                <a:noFill/>
                <a:ln w="15875" cap="flat" cmpd="sng" algn="ctr">
                  <a:noFill/>
                  <a:prstDash val="solid"/>
                  <a:miter lim="800000"/>
                </a:ln>
                <a:effectLst/>
              </p:spPr>
              <p:txBody>
                <a:bodyPr rtlCol="0" anchor="ctr">
                  <a:noAutofit/>
                </a:bodyPr>
                <a:lstStyle/>
                <a:p>
                  <a:pPr algn="ctr" defTabSz="914400">
                    <a:defRPr/>
                  </a:pPr>
                  <a:endParaRPr lang="zh-CN" altLang="en-US" sz="1800" kern="0">
                    <a:solidFill>
                      <a:prstClr val="white"/>
                    </a:solidFill>
                    <a:latin typeface="微软雅黑" panose="020B0503020204020204" pitchFamily="34" charset="-122"/>
                    <a:ea typeface="微软雅黑" panose="020B0503020204020204" pitchFamily="34" charset="-122"/>
                    <a:cs typeface="汉仪书魂体简" panose="02010600000101010101" charset="-122"/>
                    <a:sym typeface="汉仪书宋二简"/>
                  </a:endParaRPr>
                </a:p>
              </p:txBody>
            </p:sp>
            <p:sp>
              <p:nvSpPr>
                <p:cNvPr id="44" name="PPT世界-5-7"/>
                <p:cNvSpPr/>
                <p:nvPr/>
              </p:nvSpPr>
              <p:spPr>
                <a:xfrm rot="5400000">
                  <a:off x="4318259" y="5942894"/>
                  <a:ext cx="333733" cy="278947"/>
                </a:xfrm>
                <a:prstGeom prst="triangle">
                  <a:avLst/>
                </a:prstGeom>
                <a:noFill/>
                <a:ln w="15875" cap="flat" cmpd="sng" algn="ctr">
                  <a:noFill/>
                  <a:prstDash val="solid"/>
                  <a:miter lim="800000"/>
                </a:ln>
                <a:effectLst/>
              </p:spPr>
              <p:txBody>
                <a:bodyPr rtlCol="0" anchor="ctr">
                  <a:noAutofit/>
                </a:bodyPr>
                <a:lstStyle/>
                <a:p>
                  <a:pPr algn="ctr" defTabSz="914400">
                    <a:defRPr/>
                  </a:pPr>
                  <a:endParaRPr lang="zh-CN" altLang="en-US" sz="1800" kern="0">
                    <a:solidFill>
                      <a:prstClr val="white"/>
                    </a:solidFill>
                    <a:latin typeface="微软雅黑" panose="020B0503020204020204" pitchFamily="34" charset="-122"/>
                    <a:ea typeface="微软雅黑" panose="020B0503020204020204" pitchFamily="34" charset="-122"/>
                    <a:cs typeface="汉仪书魂体简" panose="02010600000101010101" charset="-122"/>
                    <a:sym typeface="汉仪书宋二简"/>
                  </a:endParaRPr>
                </a:p>
              </p:txBody>
            </p:sp>
          </p:grpSp>
          <p:grpSp>
            <p:nvGrpSpPr>
              <p:cNvPr id="40" name="组合 39"/>
              <p:cNvGrpSpPr/>
              <p:nvPr/>
            </p:nvGrpSpPr>
            <p:grpSpPr>
              <a:xfrm>
                <a:off x="7862476" y="6022691"/>
                <a:ext cx="382709" cy="333733"/>
                <a:chOff x="7984763" y="5915501"/>
                <a:chExt cx="382709" cy="333733"/>
              </a:xfrm>
            </p:grpSpPr>
            <p:sp>
              <p:nvSpPr>
                <p:cNvPr id="41" name="PPT世界-5-8"/>
                <p:cNvSpPr/>
                <p:nvPr/>
              </p:nvSpPr>
              <p:spPr>
                <a:xfrm rot="5400000">
                  <a:off x="7957370" y="5942894"/>
                  <a:ext cx="333733" cy="278947"/>
                </a:xfrm>
                <a:prstGeom prst="triangle">
                  <a:avLst/>
                </a:prstGeom>
                <a:noFill/>
                <a:ln w="15875" cap="flat" cmpd="sng" algn="ctr">
                  <a:noFill/>
                  <a:prstDash val="solid"/>
                  <a:miter lim="800000"/>
                </a:ln>
                <a:effectLst/>
              </p:spPr>
              <p:txBody>
                <a:bodyPr rtlCol="0" anchor="ctr">
                  <a:noAutofit/>
                </a:bodyPr>
                <a:lstStyle/>
                <a:p>
                  <a:pPr algn="ctr" defTabSz="914400">
                    <a:defRPr/>
                  </a:pPr>
                  <a:endParaRPr lang="zh-CN" altLang="en-US" sz="1800" kern="0">
                    <a:solidFill>
                      <a:prstClr val="white"/>
                    </a:solidFill>
                    <a:latin typeface="微软雅黑" panose="020B0503020204020204" pitchFamily="34" charset="-122"/>
                    <a:ea typeface="微软雅黑" panose="020B0503020204020204" pitchFamily="34" charset="-122"/>
                    <a:cs typeface="汉仪书魂体简" panose="02010600000101010101" charset="-122"/>
                    <a:sym typeface="汉仪书宋二简"/>
                  </a:endParaRPr>
                </a:p>
              </p:txBody>
            </p:sp>
            <p:sp>
              <p:nvSpPr>
                <p:cNvPr id="42" name="PPT世界-5-9"/>
                <p:cNvSpPr/>
                <p:nvPr/>
              </p:nvSpPr>
              <p:spPr>
                <a:xfrm rot="5400000">
                  <a:off x="8061132" y="5942894"/>
                  <a:ext cx="333733" cy="278947"/>
                </a:xfrm>
                <a:prstGeom prst="triangle">
                  <a:avLst/>
                </a:prstGeom>
                <a:noFill/>
                <a:ln w="15875" cap="flat" cmpd="sng" algn="ctr">
                  <a:noFill/>
                  <a:prstDash val="solid"/>
                  <a:miter lim="800000"/>
                </a:ln>
                <a:effectLst/>
              </p:spPr>
              <p:txBody>
                <a:bodyPr rtlCol="0" anchor="ctr">
                  <a:noAutofit/>
                </a:bodyPr>
                <a:lstStyle/>
                <a:p>
                  <a:pPr algn="ctr" defTabSz="914400">
                    <a:defRPr/>
                  </a:pPr>
                  <a:endParaRPr lang="zh-CN" altLang="en-US" sz="1800" kern="0">
                    <a:solidFill>
                      <a:prstClr val="white"/>
                    </a:solidFill>
                    <a:latin typeface="微软雅黑" panose="020B0503020204020204" pitchFamily="34" charset="-122"/>
                    <a:ea typeface="微软雅黑" panose="020B0503020204020204" pitchFamily="34" charset="-122"/>
                    <a:cs typeface="汉仪书魂体简" panose="02010600000101010101" charset="-122"/>
                    <a:sym typeface="汉仪书宋二简"/>
                  </a:endParaRPr>
                </a:p>
              </p:txBody>
            </p:sp>
          </p:grpSp>
        </p:grpSp>
      </p:grpSp>
    </p:spTree>
  </p:cSld>
  <p:clrMapOvr>
    <a:masterClrMapping/>
  </p:clrMapOvr>
  <p:transition spd="slow" advClick="0">
    <p:push dir="u"/>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42" presetClass="entr" presetSubtype="0" dur="100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dur="1000" fill="hold" nodeType="with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1000"/>
                                        <p:tgtEl>
                                          <p:spTgt spid="15"/>
                                        </p:tgtEl>
                                      </p:cBhvr>
                                    </p:animEffect>
                                    <p:anim calcmode="lin" valueType="num">
                                      <p:cBhvr>
                                        <p:cTn id="13" dur="1000" fill="hold"/>
                                        <p:tgtEl>
                                          <p:spTgt spid="15"/>
                                        </p:tgtEl>
                                        <p:attrNameLst>
                                          <p:attrName>ppt_x</p:attrName>
                                        </p:attrNameLst>
                                      </p:cBhvr>
                                      <p:tavLst>
                                        <p:tav tm="0">
                                          <p:val>
                                            <p:strVal val="#ppt_x"/>
                                          </p:val>
                                        </p:tav>
                                        <p:tav tm="100000">
                                          <p:val>
                                            <p:strVal val="#ppt_x"/>
                                          </p:val>
                                        </p:tav>
                                      </p:tavLst>
                                    </p:anim>
                                    <p:anim calcmode="lin" valueType="num">
                                      <p:cBhvr>
                                        <p:cTn id="14" dur="1000" fill="hold"/>
                                        <p:tgtEl>
                                          <p:spTgt spid="15"/>
                                        </p:tgtEl>
                                        <p:attrNameLst>
                                          <p:attrName>ppt_y</p:attrName>
                                        </p:attrNameLst>
                                      </p:cBhvr>
                                      <p:tavLst>
                                        <p:tav tm="0">
                                          <p:val>
                                            <p:strVal val="#ppt_y+.1"/>
                                          </p:val>
                                        </p:tav>
                                        <p:tav tm="100000">
                                          <p:val>
                                            <p:strVal val="#ppt_y"/>
                                          </p:val>
                                        </p:tav>
                                      </p:tavLst>
                                    </p:anim>
                                  </p:childTnLst>
                                </p:cTn>
                              </p:par>
                              <p:par>
                                <p:cTn id="15" presetID="42" presetClass="entr" presetSubtype="0" dur="1000" fill="hold" nodeType="with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fade">
                                      <p:cBhvr>
                                        <p:cTn id="17" dur="1000"/>
                                        <p:tgtEl>
                                          <p:spTgt spid="23"/>
                                        </p:tgtEl>
                                      </p:cBhvr>
                                    </p:animEffect>
                                    <p:anim calcmode="lin" valueType="num">
                                      <p:cBhvr>
                                        <p:cTn id="18" dur="1000" fill="hold"/>
                                        <p:tgtEl>
                                          <p:spTgt spid="23"/>
                                        </p:tgtEl>
                                        <p:attrNameLst>
                                          <p:attrName>ppt_x</p:attrName>
                                        </p:attrNameLst>
                                      </p:cBhvr>
                                      <p:tavLst>
                                        <p:tav tm="0">
                                          <p:val>
                                            <p:strVal val="#ppt_x"/>
                                          </p:val>
                                        </p:tav>
                                        <p:tav tm="100000">
                                          <p:val>
                                            <p:strVal val="#ppt_x"/>
                                          </p:val>
                                        </p:tav>
                                      </p:tavLst>
                                    </p:anim>
                                    <p:anim calcmode="lin" valueType="num">
                                      <p:cBhvr>
                                        <p:cTn id="19"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20" fill="hold" nodeType="clickPar">
                      <p:stCondLst>
                        <p:cond delay="indefinite"/>
                      </p:stCondLst>
                      <p:childTnLst>
                        <p:par>
                          <p:cTn id="21" fill="hold" nodeType="afterGroup">
                            <p:stCondLst>
                              <p:cond delay="0"/>
                            </p:stCondLst>
                            <p:childTnLst>
                              <p:par>
                                <p:cTn id="22" presetID="16" presetClass="entr" presetSubtype="21" dur="500" fill="hold" nodeType="clickEffect">
                                  <p:stCondLst>
                                    <p:cond delay="0"/>
                                  </p:stCondLst>
                                  <p:childTnLst>
                                    <p:set>
                                      <p:cBhvr>
                                        <p:cTn id="23" dur="1" fill="hold">
                                          <p:stCondLst>
                                            <p:cond delay="0"/>
                                          </p:stCondLst>
                                        </p:cTn>
                                        <p:tgtEl>
                                          <p:spTgt spid="32"/>
                                        </p:tgtEl>
                                        <p:attrNameLst>
                                          <p:attrName>style.visibility</p:attrName>
                                        </p:attrNameLst>
                                      </p:cBhvr>
                                      <p:to>
                                        <p:strVal val="visible"/>
                                      </p:to>
                                    </p:set>
                                    <p:animEffect transition="in" filter="barn(inVertical)">
                                      <p:cBhvr>
                                        <p:cTn id="24"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椭圆 13"/>
          <p:cNvSpPr/>
          <p:nvPr/>
        </p:nvSpPr>
        <p:spPr>
          <a:xfrm>
            <a:off x="2972736" y="236353"/>
            <a:ext cx="6464562" cy="6464562"/>
          </a:xfrm>
          <a:prstGeom prst="ellipse">
            <a:avLst/>
          </a:prstGeom>
          <a:noFill/>
          <a:ln>
            <a:solidFill>
              <a:srgbClr val="B6D8D4">
                <a:alpha val="73000"/>
              </a:srgb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书宋二简"/>
              <a:ea typeface="汉仪书宋二简"/>
              <a:sym typeface="汉仪书宋二简"/>
            </a:endParaRPr>
          </a:p>
        </p:txBody>
      </p:sp>
      <p:sp>
        <p:nvSpPr>
          <p:cNvPr id="15" name="椭圆 14"/>
          <p:cNvSpPr/>
          <p:nvPr/>
        </p:nvSpPr>
        <p:spPr>
          <a:xfrm>
            <a:off x="3616276" y="879893"/>
            <a:ext cx="5177482" cy="5177482"/>
          </a:xfrm>
          <a:prstGeom prst="ellipse">
            <a:avLst/>
          </a:prstGeom>
          <a:gradFill flip="none" rotWithShape="1">
            <a:gsLst>
              <a:gs pos="0">
                <a:schemeClr val="accent1">
                  <a:lumMod val="0"/>
                  <a:lumOff val="100000"/>
                </a:schemeClr>
              </a:gs>
              <a:gs pos="35000">
                <a:srgbClr val="B6D8D4">
                  <a:alpha val="6000"/>
                </a:srgbClr>
              </a:gs>
              <a:gs pos="100000">
                <a:srgbClr val="B6D8D4">
                  <a:alpha val="58000"/>
                </a:srgbClr>
              </a:gs>
            </a:gsLst>
            <a:path path="circle">
              <a:fillToRect l="50000" t="-80000" r="50000" b="18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书宋二简"/>
              <a:ea typeface="汉仪书宋二简"/>
              <a:sym typeface="汉仪书宋二简"/>
            </a:endParaRPr>
          </a:p>
        </p:txBody>
      </p:sp>
      <p:pic>
        <p:nvPicPr>
          <p:cNvPr id="12" name="图片 11"/>
          <p:cNvPicPr>
            <a:picLocks noChangeAspect="1"/>
          </p:cNvPicPr>
          <p:nvPr/>
        </p:nvPicPr>
        <p:blipFill>
          <a:blip r:embed="rId2">
            <a:extLst>
              <a:ext uri="{BEBA8EAE-BF5A-486C-A8C5-ECC9F3942E4B}">
                <a14:imgProps xmlns:a14="http://schemas.microsoft.com/office/drawing/2010/main">
                  <a14:imgLayer r:embed="rId3">
                    <a14:imgEffect>
                      <a14:colorTemperature colorTemp="11200"/>
                    </a14:imgEffect>
                  </a14:imgLayer>
                </a14:imgProps>
              </a:ext>
              <a:ext uri="{28A0092B-C50C-407E-A947-70E740481C1C}">
                <a14:useLocalDpi xmlns:a14="http://schemas.microsoft.com/office/drawing/2010/main" val="0"/>
              </a:ext>
            </a:extLst>
          </a:blip>
          <a:stretch>
            <a:fillRect/>
          </a:stretch>
        </p:blipFill>
        <p:spPr>
          <a:xfrm rot="878050">
            <a:off x="-733657" y="3083970"/>
            <a:ext cx="7699833" cy="6644925"/>
          </a:xfrm>
          <a:custGeom>
            <a:avLst/>
            <a:gdLst>
              <a:gd name="connsiteX0" fmla="*/ 3190661 w 7699833"/>
              <a:gd name="connsiteY0" fmla="*/ 6644925 h 6644925"/>
              <a:gd name="connsiteX1" fmla="*/ 7699833 w 7699833"/>
              <a:gd name="connsiteY1" fmla="*/ 5467504 h 6644925"/>
              <a:gd name="connsiteX2" fmla="*/ 7699833 w 7699833"/>
              <a:gd name="connsiteY2" fmla="*/ 6644925 h 6644925"/>
              <a:gd name="connsiteX3" fmla="*/ 0 w 7699833"/>
              <a:gd name="connsiteY3" fmla="*/ 0 h 6644925"/>
              <a:gd name="connsiteX4" fmla="*/ 7699833 w 7699833"/>
              <a:gd name="connsiteY4" fmla="*/ 0 h 6644925"/>
              <a:gd name="connsiteX5" fmla="*/ 7699833 w 7699833"/>
              <a:gd name="connsiteY5" fmla="*/ 403412 h 6644925"/>
              <a:gd name="connsiteX6" fmla="*/ 5374869 w 7699833"/>
              <a:gd name="connsiteY6" fmla="*/ 1010500 h 6644925"/>
              <a:gd name="connsiteX7" fmla="*/ 5956777 w 7699833"/>
              <a:gd name="connsiteY7" fmla="*/ 3239033 h 6644925"/>
              <a:gd name="connsiteX8" fmla="*/ 948840 w 7699833"/>
              <a:gd name="connsiteY8" fmla="*/ 4546693 h 6644925"/>
              <a:gd name="connsiteX9" fmla="*/ 0 w 7699833"/>
              <a:gd name="connsiteY9" fmla="*/ 912926 h 6644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99833" h="6644925">
                <a:moveTo>
                  <a:pt x="3190661" y="6644925"/>
                </a:moveTo>
                <a:lnTo>
                  <a:pt x="7699833" y="5467504"/>
                </a:lnTo>
                <a:lnTo>
                  <a:pt x="7699833" y="6644925"/>
                </a:lnTo>
                <a:close/>
                <a:moveTo>
                  <a:pt x="0" y="0"/>
                </a:moveTo>
                <a:lnTo>
                  <a:pt x="7699833" y="0"/>
                </a:lnTo>
                <a:lnTo>
                  <a:pt x="7699833" y="403412"/>
                </a:lnTo>
                <a:lnTo>
                  <a:pt x="5374869" y="1010500"/>
                </a:lnTo>
                <a:lnTo>
                  <a:pt x="5956777" y="3239033"/>
                </a:lnTo>
                <a:lnTo>
                  <a:pt x="948840" y="4546693"/>
                </a:lnTo>
                <a:lnTo>
                  <a:pt x="0" y="912926"/>
                </a:lnTo>
                <a:close/>
              </a:path>
            </a:pathLst>
          </a:custGeom>
        </p:spPr>
      </p:pic>
      <p:pic>
        <p:nvPicPr>
          <p:cNvPr id="13" name="图片 12"/>
          <p:cNvPicPr>
            <a:picLocks noChangeAspect="1"/>
          </p:cNvPicPr>
          <p:nvPr/>
        </p:nvPicPr>
        <p:blipFill>
          <a:blip r:embed="rId2">
            <a:extLst>
              <a:ext uri="{BEBA8EAE-BF5A-486C-A8C5-ECC9F3942E4B}">
                <a14:imgProps xmlns:a14="http://schemas.microsoft.com/office/drawing/2010/main">
                  <a14:imgLayer r:embed="rId3">
                    <a14:imgEffect>
                      <a14:colorTemperature colorTemp="11200"/>
                    </a14:imgEffect>
                  </a14:imgLayer>
                </a14:imgProps>
              </a:ext>
              <a:ext uri="{28A0092B-C50C-407E-A947-70E740481C1C}">
                <a14:useLocalDpi xmlns:a14="http://schemas.microsoft.com/office/drawing/2010/main" val="0"/>
              </a:ext>
            </a:extLst>
          </a:blip>
          <a:stretch>
            <a:fillRect/>
          </a:stretch>
        </p:blipFill>
        <p:spPr>
          <a:xfrm rot="878050" flipH="1" flipV="1">
            <a:off x="5238209" y="-2865831"/>
            <a:ext cx="7699833" cy="6644925"/>
          </a:xfrm>
          <a:custGeom>
            <a:avLst/>
            <a:gdLst>
              <a:gd name="connsiteX0" fmla="*/ 3190661 w 7699833"/>
              <a:gd name="connsiteY0" fmla="*/ 6644925 h 6644925"/>
              <a:gd name="connsiteX1" fmla="*/ 7699833 w 7699833"/>
              <a:gd name="connsiteY1" fmla="*/ 5467504 h 6644925"/>
              <a:gd name="connsiteX2" fmla="*/ 7699833 w 7699833"/>
              <a:gd name="connsiteY2" fmla="*/ 6644925 h 6644925"/>
              <a:gd name="connsiteX3" fmla="*/ 0 w 7699833"/>
              <a:gd name="connsiteY3" fmla="*/ 0 h 6644925"/>
              <a:gd name="connsiteX4" fmla="*/ 7699833 w 7699833"/>
              <a:gd name="connsiteY4" fmla="*/ 0 h 6644925"/>
              <a:gd name="connsiteX5" fmla="*/ 7699833 w 7699833"/>
              <a:gd name="connsiteY5" fmla="*/ 403412 h 6644925"/>
              <a:gd name="connsiteX6" fmla="*/ 5374869 w 7699833"/>
              <a:gd name="connsiteY6" fmla="*/ 1010500 h 6644925"/>
              <a:gd name="connsiteX7" fmla="*/ 5956777 w 7699833"/>
              <a:gd name="connsiteY7" fmla="*/ 3239033 h 6644925"/>
              <a:gd name="connsiteX8" fmla="*/ 948840 w 7699833"/>
              <a:gd name="connsiteY8" fmla="*/ 4546693 h 6644925"/>
              <a:gd name="connsiteX9" fmla="*/ 0 w 7699833"/>
              <a:gd name="connsiteY9" fmla="*/ 912926 h 6644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99833" h="6644925">
                <a:moveTo>
                  <a:pt x="3190661" y="6644925"/>
                </a:moveTo>
                <a:lnTo>
                  <a:pt x="7699833" y="5467504"/>
                </a:lnTo>
                <a:lnTo>
                  <a:pt x="7699833" y="6644925"/>
                </a:lnTo>
                <a:close/>
                <a:moveTo>
                  <a:pt x="0" y="0"/>
                </a:moveTo>
                <a:lnTo>
                  <a:pt x="7699833" y="0"/>
                </a:lnTo>
                <a:lnTo>
                  <a:pt x="7699833" y="403412"/>
                </a:lnTo>
                <a:lnTo>
                  <a:pt x="5374869" y="1010500"/>
                </a:lnTo>
                <a:lnTo>
                  <a:pt x="5956777" y="3239033"/>
                </a:lnTo>
                <a:lnTo>
                  <a:pt x="948840" y="4546693"/>
                </a:lnTo>
                <a:lnTo>
                  <a:pt x="0" y="912926"/>
                </a:lnTo>
                <a:close/>
              </a:path>
            </a:pathLst>
          </a:custGeom>
        </p:spPr>
      </p:pic>
      <p:sp>
        <p:nvSpPr>
          <p:cNvPr id="16" name="椭圆 15"/>
          <p:cNvSpPr/>
          <p:nvPr/>
        </p:nvSpPr>
        <p:spPr>
          <a:xfrm>
            <a:off x="8660807" y="5842726"/>
            <a:ext cx="902853" cy="902853"/>
          </a:xfrm>
          <a:prstGeom prst="ellipse">
            <a:avLst/>
          </a:prstGeom>
          <a:gradFill>
            <a:gsLst>
              <a:gs pos="0">
                <a:srgbClr val="B6D8D4"/>
              </a:gs>
              <a:gs pos="100000">
                <a:srgbClr val="78B7AF"/>
              </a:gs>
            </a:gsLst>
          </a:gradFill>
          <a:ln>
            <a:noFill/>
          </a:ln>
          <a:effectLst>
            <a:softEdge rad="304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书宋二简"/>
              <a:ea typeface="汉仪书宋二简"/>
              <a:sym typeface="汉仪书宋二简"/>
            </a:endParaRPr>
          </a:p>
        </p:txBody>
      </p:sp>
      <p:sp>
        <p:nvSpPr>
          <p:cNvPr id="17" name="椭圆 16"/>
          <p:cNvSpPr/>
          <p:nvPr/>
        </p:nvSpPr>
        <p:spPr>
          <a:xfrm>
            <a:off x="1287345" y="1654479"/>
            <a:ext cx="1016645" cy="1016645"/>
          </a:xfrm>
          <a:prstGeom prst="ellipse">
            <a:avLst/>
          </a:prstGeom>
          <a:gradFill>
            <a:gsLst>
              <a:gs pos="0">
                <a:srgbClr val="B6D8D4"/>
              </a:gs>
              <a:gs pos="100000">
                <a:srgbClr val="78B7AF"/>
              </a:gs>
            </a:gsLst>
          </a:gradFill>
          <a:ln>
            <a:noFill/>
          </a:ln>
          <a:effectLst>
            <a:softEdge rad="304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书宋二简"/>
              <a:ea typeface="汉仪书宋二简"/>
              <a:sym typeface="汉仪书宋二简"/>
            </a:endParaRPr>
          </a:p>
        </p:txBody>
      </p:sp>
      <p:sp>
        <p:nvSpPr>
          <p:cNvPr id="18" name="椭圆 17"/>
          <p:cNvSpPr/>
          <p:nvPr/>
        </p:nvSpPr>
        <p:spPr>
          <a:xfrm>
            <a:off x="10080838" y="1910958"/>
            <a:ext cx="794672" cy="794672"/>
          </a:xfrm>
          <a:prstGeom prst="ellipse">
            <a:avLst/>
          </a:prstGeom>
          <a:gradFill>
            <a:gsLst>
              <a:gs pos="0">
                <a:srgbClr val="B6D8D4"/>
              </a:gs>
              <a:gs pos="100000">
                <a:srgbClr val="78B7AF"/>
              </a:gs>
            </a:gsLst>
          </a:gradFill>
          <a:ln>
            <a:noFill/>
          </a:ln>
          <a:effectLst>
            <a:softEdge rad="304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书宋二简"/>
              <a:ea typeface="汉仪书宋二简"/>
              <a:sym typeface="汉仪书宋二简"/>
            </a:endParaRPr>
          </a:p>
        </p:txBody>
      </p:sp>
      <p:sp>
        <p:nvSpPr>
          <p:cNvPr id="19" name="文本框 18"/>
          <p:cNvSpPr txBox="1"/>
          <p:nvPr/>
        </p:nvSpPr>
        <p:spPr>
          <a:xfrm>
            <a:off x="2774535" y="2705630"/>
            <a:ext cx="6852544" cy="1192571"/>
          </a:xfrm>
          <a:prstGeom prst="rect">
            <a:avLst/>
          </a:prstGeom>
          <a:noFill/>
        </p:spPr>
        <p:txBody>
          <a:bodyPr wrap="square" rtlCol="0">
            <a:spAutoFit/>
          </a:bodyPr>
          <a:lstStyle/>
          <a:p>
            <a:pPr algn="ctr" defTabSz="457200">
              <a:lnSpc>
                <a:spcPct val="150000"/>
              </a:lnSpc>
            </a:pPr>
            <a:r>
              <a:rPr lang="zh-CN" altLang="en-US" sz="5400">
                <a:solidFill>
                  <a:schemeClr val="tx1">
                    <a:lumMod val="75000"/>
                    <a:lumOff val="25000"/>
                  </a:schemeClr>
                </a:solidFill>
                <a:effectLst>
                  <a:outerShdw blurRad="25400" dist="25400" dir="2700000" algn="tl">
                    <a:srgbClr val="000000">
                      <a:alpha val="25000"/>
                    </a:srgbClr>
                  </a:outerShdw>
                </a:effectLst>
                <a:latin typeface="思源宋体 CN Heavy" pitchFamily="18" charset="-122"/>
                <a:ea typeface="思源宋体 CN Heavy" pitchFamily="18" charset="-122"/>
              </a:rPr>
              <a:t>自我评价与反思</a:t>
            </a:r>
          </a:p>
        </p:txBody>
      </p:sp>
      <p:sp>
        <p:nvSpPr>
          <p:cNvPr id="20" name="文本框 19"/>
          <p:cNvSpPr txBox="1"/>
          <p:nvPr/>
        </p:nvSpPr>
        <p:spPr>
          <a:xfrm>
            <a:off x="3740693" y="2122797"/>
            <a:ext cx="4920228" cy="825803"/>
          </a:xfrm>
          <a:prstGeom prst="rect">
            <a:avLst/>
          </a:prstGeom>
          <a:noFill/>
        </p:spPr>
        <p:txBody>
          <a:bodyPr wrap="square" rtlCol="0">
            <a:spAutoFit/>
          </a:bodyPr>
          <a:lstStyle/>
          <a:p>
            <a:pPr algn="ctr" defTabSz="457200">
              <a:lnSpc>
                <a:spcPct val="150000"/>
              </a:lnSpc>
            </a:pPr>
            <a:r>
              <a:rPr lang="en-US" altLang="zh-CN" sz="3600">
                <a:gradFill>
                  <a:gsLst>
                    <a:gs pos="0">
                      <a:srgbClr val="B6D8D4"/>
                    </a:gs>
                    <a:gs pos="76000">
                      <a:srgbClr val="5AA69D"/>
                    </a:gs>
                  </a:gsLst>
                  <a:lin ang="5400000" scaled="0"/>
                </a:gradFill>
                <a:effectLst>
                  <a:outerShdw blurRad="25400" dist="25400" dir="2700000" algn="tl">
                    <a:srgbClr val="000000">
                      <a:alpha val="25000"/>
                    </a:srgbClr>
                  </a:outerShdw>
                </a:effectLst>
                <a:latin typeface="思源宋体 CN Heavy" pitchFamily="18" charset="-122"/>
                <a:ea typeface="思源宋体 CN Heavy" pitchFamily="18" charset="-122"/>
              </a:rPr>
              <a:t>PART 05</a:t>
            </a:r>
          </a:p>
        </p:txBody>
      </p:sp>
      <p:sp>
        <p:nvSpPr>
          <p:cNvPr id="21" name="文本框 20"/>
          <p:cNvSpPr txBox="1"/>
          <p:nvPr/>
        </p:nvSpPr>
        <p:spPr>
          <a:xfrm>
            <a:off x="3999486" y="3929677"/>
            <a:ext cx="4402642" cy="646331"/>
          </a:xfrm>
          <a:prstGeom prst="rect">
            <a:avLst/>
          </a:prstGeom>
          <a:noFill/>
        </p:spPr>
        <p:txBody>
          <a:bodyPr wrap="square" rtlCol="0">
            <a:spAutoFit/>
          </a:bodyPr>
          <a:lstStyle/>
          <a:p>
            <a:pPr algn="ctr" defTabSz="457200">
              <a:lnSpc>
                <a:spcPct val="150000"/>
              </a:lnSpc>
            </a:pPr>
            <a:r>
              <a:rPr lang="en-US" altLang="zh-CN" sz="800">
                <a:solidFill>
                  <a:schemeClr val="tx1">
                    <a:lumMod val="50000"/>
                    <a:lumOff val="50000"/>
                  </a:schemeClr>
                </a:solidFill>
                <a:latin typeface="微软雅黑" panose="020B0503020204020204" pitchFamily="34" charset="-122"/>
                <a:ea typeface="微软雅黑" panose="020B0503020204020204" pitchFamily="34" charset="-122"/>
                <a:sym typeface="方正公文黑体" panose="02000500000000000000" charset="-122"/>
              </a:rPr>
              <a:t>Combining with the actual situation, this paper expounds  reasons </a:t>
            </a:r>
          </a:p>
          <a:p>
            <a:pPr algn="ctr" defTabSz="457200">
              <a:lnSpc>
                <a:spcPct val="150000"/>
              </a:lnSpc>
            </a:pPr>
            <a:r>
              <a:rPr lang="en-US" altLang="zh-CN" sz="800">
                <a:solidFill>
                  <a:schemeClr val="tx1">
                    <a:lumMod val="50000"/>
                    <a:lumOff val="50000"/>
                  </a:schemeClr>
                </a:solidFill>
                <a:latin typeface="微软雅黑" panose="020B0503020204020204" pitchFamily="34" charset="-122"/>
                <a:ea typeface="微软雅黑" panose="020B0503020204020204" pitchFamily="34" charset="-122"/>
                <a:sym typeface="方正公文黑体" panose="02000500000000000000" charset="-122"/>
              </a:rPr>
              <a:t>combining with the actual situation, it expounds the reasons for applying for this project combining with the actual situation</a:t>
            </a:r>
          </a:p>
        </p:txBody>
      </p:sp>
      <p:cxnSp>
        <p:nvCxnSpPr>
          <p:cNvPr id="23" name="直接连接符 22"/>
          <p:cNvCxnSpPr/>
          <p:nvPr/>
        </p:nvCxnSpPr>
        <p:spPr>
          <a:xfrm>
            <a:off x="6036237" y="4796283"/>
            <a:ext cx="329140" cy="0"/>
          </a:xfrm>
          <a:prstGeom prst="line">
            <a:avLst/>
          </a:prstGeom>
          <a:ln w="57150">
            <a:solidFill>
              <a:srgbClr val="5AA69D"/>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2" dur="50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right)">
                                      <p:cBhvr>
                                        <p:cTn id="7" dur="500"/>
                                        <p:tgtEl>
                                          <p:spTgt spid="13"/>
                                        </p:tgtEl>
                                      </p:cBhvr>
                                    </p:animEffect>
                                  </p:childTnLst>
                                </p:cTn>
                              </p:par>
                              <p:par>
                                <p:cTn id="8" presetID="22" presetClass="entr" presetSubtype="8" dur="50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wipe(left)">
                                      <p:cBhvr>
                                        <p:cTn id="10" dur="500"/>
                                        <p:tgtEl>
                                          <p:spTgt spid="12"/>
                                        </p:tgtEl>
                                      </p:cBhvr>
                                    </p:animEffect>
                                  </p:childTnLst>
                                </p:cTn>
                              </p:par>
                              <p:par>
                                <p:cTn id="11" presetID="53" presetClass="entr" presetSubtype="0" dur="50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ppt_w</p:attrName>
                                        </p:attrNameLst>
                                      </p:cBhvr>
                                      <p:tavLst>
                                        <p:tav tm="0">
                                          <p:val>
                                            <p:fltVal val="0"/>
                                          </p:val>
                                        </p:tav>
                                        <p:tav tm="100000">
                                          <p:val>
                                            <p:strVal val="#ppt_w"/>
                                          </p:val>
                                        </p:tav>
                                      </p:tavLst>
                                    </p:anim>
                                    <p:anim calcmode="lin" valueType="num">
                                      <p:cBhvr>
                                        <p:cTn id="14" dur="500" fill="hold"/>
                                        <p:tgtEl>
                                          <p:spTgt spid="15"/>
                                        </p:tgtEl>
                                        <p:attrNameLst>
                                          <p:attrName>ppt_h</p:attrName>
                                        </p:attrNameLst>
                                      </p:cBhvr>
                                      <p:tavLst>
                                        <p:tav tm="0">
                                          <p:val>
                                            <p:fltVal val="0"/>
                                          </p:val>
                                        </p:tav>
                                        <p:tav tm="100000">
                                          <p:val>
                                            <p:strVal val="#ppt_h"/>
                                          </p:val>
                                        </p:tav>
                                      </p:tavLst>
                                    </p:anim>
                                    <p:animEffect transition="in" filter="fade">
                                      <p:cBhvr>
                                        <p:cTn id="15" dur="500"/>
                                        <p:tgtEl>
                                          <p:spTgt spid="15"/>
                                        </p:tgtEl>
                                      </p:cBhvr>
                                    </p:animEffect>
                                  </p:childTnLst>
                                </p:cTn>
                              </p:par>
                              <p:par>
                                <p:cTn id="16" presetID="53" presetClass="entr" presetSubtype="0" dur="500" fill="hold" grpId="0" nodeType="withEffect">
                                  <p:stCondLst>
                                    <p:cond delay="0"/>
                                  </p:stCondLst>
                                  <p:childTnLst>
                                    <p:set>
                                      <p:cBhvr>
                                        <p:cTn id="17" dur="1" fill="hold">
                                          <p:stCondLst>
                                            <p:cond delay="0"/>
                                          </p:stCondLst>
                                        </p:cTn>
                                        <p:tgtEl>
                                          <p:spTgt spid="14"/>
                                        </p:tgtEl>
                                        <p:attrNameLst>
                                          <p:attrName>style.visibility</p:attrName>
                                        </p:attrNameLst>
                                      </p:cBhvr>
                                      <p:to>
                                        <p:strVal val="visible"/>
                                      </p:to>
                                    </p:set>
                                    <p:anim calcmode="lin" valueType="num">
                                      <p:cBhvr>
                                        <p:cTn id="18" dur="500" fill="hold"/>
                                        <p:tgtEl>
                                          <p:spTgt spid="14"/>
                                        </p:tgtEl>
                                        <p:attrNameLst>
                                          <p:attrName>ppt_w</p:attrName>
                                        </p:attrNameLst>
                                      </p:cBhvr>
                                      <p:tavLst>
                                        <p:tav tm="0">
                                          <p:val>
                                            <p:fltVal val="0"/>
                                          </p:val>
                                        </p:tav>
                                        <p:tav tm="100000">
                                          <p:val>
                                            <p:strVal val="#ppt_w"/>
                                          </p:val>
                                        </p:tav>
                                      </p:tavLst>
                                    </p:anim>
                                    <p:anim calcmode="lin" valueType="num">
                                      <p:cBhvr>
                                        <p:cTn id="19" dur="500" fill="hold"/>
                                        <p:tgtEl>
                                          <p:spTgt spid="14"/>
                                        </p:tgtEl>
                                        <p:attrNameLst>
                                          <p:attrName>ppt_h</p:attrName>
                                        </p:attrNameLst>
                                      </p:cBhvr>
                                      <p:tavLst>
                                        <p:tav tm="0">
                                          <p:val>
                                            <p:fltVal val="0"/>
                                          </p:val>
                                        </p:tav>
                                        <p:tav tm="100000">
                                          <p:val>
                                            <p:strVal val="#ppt_h"/>
                                          </p:val>
                                        </p:tav>
                                      </p:tavLst>
                                    </p:anim>
                                    <p:animEffect transition="in" filter="fade">
                                      <p:cBhvr>
                                        <p:cTn id="20" dur="500"/>
                                        <p:tgtEl>
                                          <p:spTgt spid="14"/>
                                        </p:tgtEl>
                                      </p:cBhvr>
                                    </p:animEffect>
                                  </p:childTnLst>
                                </p:cTn>
                              </p:par>
                              <p:par>
                                <p:cTn id="21" presetID="10" presetClass="entr" presetSubtype="0" dur="375"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375"/>
                                        <p:tgtEl>
                                          <p:spTgt spid="16"/>
                                        </p:tgtEl>
                                      </p:cBhvr>
                                    </p:animEffect>
                                  </p:childTnLst>
                                </p:cTn>
                              </p:par>
                              <p:par>
                                <p:cTn id="24" presetID="0" presetClass="path" presetSubtype="0" dur="1000" decel="46000" fill="hold" grpId="1" nodeType="withEffect">
                                  <p:stCondLst>
                                    <p:cond delay="0"/>
                                  </p:stCondLst>
                                  <p:childTnLst>
                                    <p:animMotion origin="layout" path="M -0.00029 -0.00066 C -0.04593 0.00992 -0.0732 0.02977 -0.09738 0.04013 C -0.12119 0.04983 -0.17529 0.08181 -0.25937 0.14994" pathEditMode="relative" rAng="0" ptsTypes="AAA">
                                      <p:cBhvr>
                                        <p:cTn id="25" dur="1000" spd="-100000" fill="hold"/>
                                        <p:tgtEl>
                                          <p:spTgt spid="16"/>
                                        </p:tgtEl>
                                        <p:attrNameLst>
                                          <p:attrName>ppt_x</p:attrName>
                                          <p:attrName>ppt_y</p:attrName>
                                        </p:attrNameLst>
                                      </p:cBhvr>
                                      <p:rCtr x="-12950" y="7519"/>
                                    </p:animMotion>
                                  </p:childTnLst>
                                </p:cTn>
                              </p:par>
                              <p:par>
                                <p:cTn id="26" presetID="6" presetClass="emph" presetSubtype="0" dur="7" fill="hold" grpId="2" nodeType="withEffect">
                                  <p:stCondLst>
                                    <p:cond delay="0"/>
                                  </p:stCondLst>
                                  <p:childTnLst>
                                    <p:animScale>
                                      <p:cBhvr>
                                        <p:cTn id="27" dur="7" fill="hold"/>
                                        <p:tgtEl>
                                          <p:spTgt spid="16"/>
                                        </p:tgtEl>
                                      </p:cBhvr>
                                      <p:by x="500000" y="500000"/>
                                    </p:animScale>
                                  </p:childTnLst>
                                </p:cTn>
                              </p:par>
                              <p:par>
                                <p:cTn id="28" presetID="6" presetClass="emph" presetSubtype="0" dur="1000" decel="100000" fill="hold" grpId="3" nodeType="withEffect">
                                  <p:stCondLst>
                                    <p:cond delay="0"/>
                                  </p:stCondLst>
                                  <p:childTnLst>
                                    <p:animScale>
                                      <p:cBhvr>
                                        <p:cTn id="29" dur="1000" fill="hold"/>
                                        <p:tgtEl>
                                          <p:spTgt spid="16"/>
                                        </p:tgtEl>
                                      </p:cBhvr>
                                      <p:by x="20000" y="20000"/>
                                    </p:animScale>
                                  </p:childTnLst>
                                </p:cTn>
                              </p:par>
                              <p:par>
                                <p:cTn id="30" presetID="10" presetClass="entr" presetSubtype="0" dur="375" fill="hold" grpId="0" nodeType="with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fade">
                                      <p:cBhvr>
                                        <p:cTn id="32" dur="375"/>
                                        <p:tgtEl>
                                          <p:spTgt spid="17"/>
                                        </p:tgtEl>
                                      </p:cBhvr>
                                    </p:animEffect>
                                  </p:childTnLst>
                                </p:cTn>
                              </p:par>
                              <p:par>
                                <p:cTn id="33" presetID="0" presetClass="path" presetSubtype="0" dur="1000" decel="46000" fill="hold" grpId="1" nodeType="withEffect">
                                  <p:stCondLst>
                                    <p:cond delay="0"/>
                                  </p:stCondLst>
                                  <p:childTnLst>
                                    <p:animMotion origin="layout" path="M -0.00029 -0.00066 C -0.04593 0.00992 -0.0732 0.02977 -0.09738 0.04013 C -0.12119 0.04983 -0.17529 0.08181 -0.25937 0.14994" pathEditMode="relative" rAng="0" ptsTypes="AAA">
                                      <p:cBhvr>
                                        <p:cTn id="34" dur="1000" spd="-100000" fill="hold"/>
                                        <p:tgtEl>
                                          <p:spTgt spid="17"/>
                                        </p:tgtEl>
                                        <p:attrNameLst>
                                          <p:attrName>ppt_x</p:attrName>
                                          <p:attrName>ppt_y</p:attrName>
                                        </p:attrNameLst>
                                      </p:cBhvr>
                                      <p:rCtr x="-12950" y="7519"/>
                                    </p:animMotion>
                                  </p:childTnLst>
                                </p:cTn>
                              </p:par>
                              <p:par>
                                <p:cTn id="35" presetID="6" presetClass="emph" presetSubtype="0" dur="7" fill="hold" grpId="2" nodeType="withEffect">
                                  <p:stCondLst>
                                    <p:cond delay="0"/>
                                  </p:stCondLst>
                                  <p:childTnLst>
                                    <p:animScale>
                                      <p:cBhvr>
                                        <p:cTn id="36" dur="7" fill="hold"/>
                                        <p:tgtEl>
                                          <p:spTgt spid="17"/>
                                        </p:tgtEl>
                                      </p:cBhvr>
                                      <p:by x="500000" y="500000"/>
                                    </p:animScale>
                                  </p:childTnLst>
                                </p:cTn>
                              </p:par>
                              <p:par>
                                <p:cTn id="37" presetID="6" presetClass="emph" presetSubtype="0" dur="1000" decel="100000" fill="hold" grpId="3" nodeType="withEffect">
                                  <p:stCondLst>
                                    <p:cond delay="0"/>
                                  </p:stCondLst>
                                  <p:childTnLst>
                                    <p:animScale>
                                      <p:cBhvr>
                                        <p:cTn id="38" dur="1000" fill="hold"/>
                                        <p:tgtEl>
                                          <p:spTgt spid="17"/>
                                        </p:tgtEl>
                                      </p:cBhvr>
                                      <p:by x="20000" y="20000"/>
                                    </p:animScale>
                                  </p:childTnLst>
                                </p:cTn>
                              </p:par>
                              <p:par>
                                <p:cTn id="39" presetID="10" presetClass="entr" presetSubtype="0" dur="375" fill="hold" grpId="0" nodeType="withEffect">
                                  <p:stCondLst>
                                    <p:cond delay="0"/>
                                  </p:stCondLst>
                                  <p:childTnLst>
                                    <p:set>
                                      <p:cBhvr>
                                        <p:cTn id="40" dur="1" fill="hold">
                                          <p:stCondLst>
                                            <p:cond delay="0"/>
                                          </p:stCondLst>
                                        </p:cTn>
                                        <p:tgtEl>
                                          <p:spTgt spid="18"/>
                                        </p:tgtEl>
                                        <p:attrNameLst>
                                          <p:attrName>style.visibility</p:attrName>
                                        </p:attrNameLst>
                                      </p:cBhvr>
                                      <p:to>
                                        <p:strVal val="visible"/>
                                      </p:to>
                                    </p:set>
                                    <p:animEffect transition="in" filter="fade">
                                      <p:cBhvr>
                                        <p:cTn id="41" dur="375"/>
                                        <p:tgtEl>
                                          <p:spTgt spid="18"/>
                                        </p:tgtEl>
                                      </p:cBhvr>
                                    </p:animEffect>
                                  </p:childTnLst>
                                </p:cTn>
                              </p:par>
                              <p:par>
                                <p:cTn id="42" presetID="0" presetClass="path" presetSubtype="0" dur="1000" decel="46000" fill="hold" grpId="1" nodeType="withEffect">
                                  <p:stCondLst>
                                    <p:cond delay="0"/>
                                  </p:stCondLst>
                                  <p:childTnLst>
                                    <p:animMotion origin="layout" path="M -0.00029 -0.00066 C -0.04593 0.00992 -0.0732 0.02977 -0.09738 0.04013 C -0.12119 0.04983 -0.17529 0.08181 -0.25937 0.14994" pathEditMode="relative" rAng="0" ptsTypes="AAA">
                                      <p:cBhvr>
                                        <p:cTn id="43" dur="1000" spd="-100000" fill="hold"/>
                                        <p:tgtEl>
                                          <p:spTgt spid="18"/>
                                        </p:tgtEl>
                                        <p:attrNameLst>
                                          <p:attrName>ppt_x</p:attrName>
                                          <p:attrName>ppt_y</p:attrName>
                                        </p:attrNameLst>
                                      </p:cBhvr>
                                      <p:rCtr x="-12950" y="7519"/>
                                    </p:animMotion>
                                  </p:childTnLst>
                                </p:cTn>
                              </p:par>
                              <p:par>
                                <p:cTn id="44" presetID="6" presetClass="emph" presetSubtype="0" dur="7" fill="hold" grpId="2" nodeType="withEffect">
                                  <p:stCondLst>
                                    <p:cond delay="0"/>
                                  </p:stCondLst>
                                  <p:childTnLst>
                                    <p:animScale>
                                      <p:cBhvr>
                                        <p:cTn id="45" dur="7" fill="hold"/>
                                        <p:tgtEl>
                                          <p:spTgt spid="18"/>
                                        </p:tgtEl>
                                      </p:cBhvr>
                                      <p:by x="500000" y="500000"/>
                                    </p:animScale>
                                  </p:childTnLst>
                                </p:cTn>
                              </p:par>
                              <p:par>
                                <p:cTn id="46" presetID="6" presetClass="emph" presetSubtype="0" dur="1000" decel="100000" fill="hold" grpId="3" nodeType="withEffect">
                                  <p:stCondLst>
                                    <p:cond delay="0"/>
                                  </p:stCondLst>
                                  <p:childTnLst>
                                    <p:animScale>
                                      <p:cBhvr>
                                        <p:cTn id="47" dur="1000" fill="hold"/>
                                        <p:tgtEl>
                                          <p:spTgt spid="18"/>
                                        </p:tgtEl>
                                      </p:cBhvr>
                                      <p:by x="20000" y="20000"/>
                                    </p:animScale>
                                  </p:childTnLst>
                                </p:cTn>
                              </p:par>
                              <p:par>
                                <p:cTn id="48" presetID="42" presetClass="entr" presetSubtype="0" dur="500" fill="hold" grpId="0" nodeType="withEffect">
                                  <p:stCondLst>
                                    <p:cond delay="500"/>
                                  </p:stCondLst>
                                  <p:childTnLst>
                                    <p:set>
                                      <p:cBhvr>
                                        <p:cTn id="49" dur="1" fill="hold">
                                          <p:stCondLst>
                                            <p:cond delay="0"/>
                                          </p:stCondLst>
                                        </p:cTn>
                                        <p:tgtEl>
                                          <p:spTgt spid="20"/>
                                        </p:tgtEl>
                                        <p:attrNameLst>
                                          <p:attrName>style.visibility</p:attrName>
                                        </p:attrNameLst>
                                      </p:cBhvr>
                                      <p:to>
                                        <p:strVal val="visible"/>
                                      </p:to>
                                    </p:set>
                                    <p:animEffect transition="in" filter="fade">
                                      <p:cBhvr>
                                        <p:cTn id="50" dur="500"/>
                                        <p:tgtEl>
                                          <p:spTgt spid="20"/>
                                        </p:tgtEl>
                                      </p:cBhvr>
                                    </p:animEffect>
                                    <p:anim calcmode="lin" valueType="num">
                                      <p:cBhvr>
                                        <p:cTn id="51" dur="500" fill="hold"/>
                                        <p:tgtEl>
                                          <p:spTgt spid="20"/>
                                        </p:tgtEl>
                                        <p:attrNameLst>
                                          <p:attrName>ppt_x</p:attrName>
                                        </p:attrNameLst>
                                      </p:cBhvr>
                                      <p:tavLst>
                                        <p:tav tm="0">
                                          <p:val>
                                            <p:strVal val="#ppt_x"/>
                                          </p:val>
                                        </p:tav>
                                        <p:tav tm="100000">
                                          <p:val>
                                            <p:strVal val="#ppt_x"/>
                                          </p:val>
                                        </p:tav>
                                      </p:tavLst>
                                    </p:anim>
                                    <p:anim calcmode="lin" valueType="num">
                                      <p:cBhvr>
                                        <p:cTn id="52" dur="500" fill="hold"/>
                                        <p:tgtEl>
                                          <p:spTgt spid="20"/>
                                        </p:tgtEl>
                                        <p:attrNameLst>
                                          <p:attrName>ppt_y</p:attrName>
                                        </p:attrNameLst>
                                      </p:cBhvr>
                                      <p:tavLst>
                                        <p:tav tm="0">
                                          <p:val>
                                            <p:strVal val="#ppt_y+.1"/>
                                          </p:val>
                                        </p:tav>
                                        <p:tav tm="100000">
                                          <p:val>
                                            <p:strVal val="#ppt_y"/>
                                          </p:val>
                                        </p:tav>
                                      </p:tavLst>
                                    </p:anim>
                                  </p:childTnLst>
                                </p:cTn>
                              </p:par>
                            </p:childTnLst>
                          </p:cTn>
                        </p:par>
                        <p:par>
                          <p:cTn id="53" fill="hold" nodeType="afterGroup">
                            <p:stCondLst>
                              <p:cond delay="10146"/>
                            </p:stCondLst>
                            <p:childTnLst>
                              <p:par>
                                <p:cTn id="54" presetID="53" presetClass="entr" presetSubtype="0" dur="500" fill="hold" grpId="0" nodeType="afterEffect">
                                  <p:stCondLst>
                                    <p:cond delay="0"/>
                                  </p:stCondLst>
                                  <p:childTnLst>
                                    <p:set>
                                      <p:cBhvr>
                                        <p:cTn id="55" dur="1" fill="hold">
                                          <p:stCondLst>
                                            <p:cond delay="0"/>
                                          </p:stCondLst>
                                        </p:cTn>
                                        <p:tgtEl>
                                          <p:spTgt spid="19"/>
                                        </p:tgtEl>
                                        <p:attrNameLst>
                                          <p:attrName>style.visibility</p:attrName>
                                        </p:attrNameLst>
                                      </p:cBhvr>
                                      <p:to>
                                        <p:strVal val="visible"/>
                                      </p:to>
                                    </p:set>
                                    <p:anim calcmode="lin" valueType="num">
                                      <p:cBhvr>
                                        <p:cTn id="56" dur="500" fill="hold"/>
                                        <p:tgtEl>
                                          <p:spTgt spid="19"/>
                                        </p:tgtEl>
                                        <p:attrNameLst>
                                          <p:attrName>ppt_w</p:attrName>
                                        </p:attrNameLst>
                                      </p:cBhvr>
                                      <p:tavLst>
                                        <p:tav tm="0">
                                          <p:val>
                                            <p:fltVal val="0"/>
                                          </p:val>
                                        </p:tav>
                                        <p:tav tm="100000">
                                          <p:val>
                                            <p:strVal val="#ppt_w"/>
                                          </p:val>
                                        </p:tav>
                                      </p:tavLst>
                                    </p:anim>
                                    <p:anim calcmode="lin" valueType="num">
                                      <p:cBhvr>
                                        <p:cTn id="57" dur="500" fill="hold"/>
                                        <p:tgtEl>
                                          <p:spTgt spid="19"/>
                                        </p:tgtEl>
                                        <p:attrNameLst>
                                          <p:attrName>ppt_h</p:attrName>
                                        </p:attrNameLst>
                                      </p:cBhvr>
                                      <p:tavLst>
                                        <p:tav tm="0">
                                          <p:val>
                                            <p:fltVal val="0"/>
                                          </p:val>
                                        </p:tav>
                                        <p:tav tm="100000">
                                          <p:val>
                                            <p:strVal val="#ppt_h"/>
                                          </p:val>
                                        </p:tav>
                                      </p:tavLst>
                                    </p:anim>
                                    <p:animEffect transition="in" filter="fade">
                                      <p:cBhvr>
                                        <p:cTn id="58" dur="500"/>
                                        <p:tgtEl>
                                          <p:spTgt spid="19"/>
                                        </p:tgtEl>
                                      </p:cBhvr>
                                    </p:animEffect>
                                  </p:childTnLst>
                                </p:cTn>
                              </p:par>
                            </p:childTnLst>
                          </p:cTn>
                        </p:par>
                        <p:par>
                          <p:cTn id="59" fill="hold" nodeType="afterGroup">
                            <p:stCondLst>
                              <p:cond delay="10646"/>
                            </p:stCondLst>
                            <p:childTnLst>
                              <p:par>
                                <p:cTn id="60" presetID="42" presetClass="entr" presetSubtype="0" dur="1000" fill="hold" grpId="0" nodeType="afterEffect">
                                  <p:stCondLst>
                                    <p:cond delay="0"/>
                                  </p:stCondLst>
                                  <p:childTnLst>
                                    <p:set>
                                      <p:cBhvr>
                                        <p:cTn id="61" dur="1" fill="hold">
                                          <p:stCondLst>
                                            <p:cond delay="0"/>
                                          </p:stCondLst>
                                        </p:cTn>
                                        <p:tgtEl>
                                          <p:spTgt spid="21"/>
                                        </p:tgtEl>
                                        <p:attrNameLst>
                                          <p:attrName>style.visibility</p:attrName>
                                        </p:attrNameLst>
                                      </p:cBhvr>
                                      <p:to>
                                        <p:strVal val="visible"/>
                                      </p:to>
                                    </p:set>
                                    <p:animEffect transition="in" filter="fade">
                                      <p:cBhvr>
                                        <p:cTn id="62" dur="1000"/>
                                        <p:tgtEl>
                                          <p:spTgt spid="21"/>
                                        </p:tgtEl>
                                      </p:cBhvr>
                                    </p:animEffect>
                                    <p:anim calcmode="lin" valueType="num">
                                      <p:cBhvr>
                                        <p:cTn id="63" dur="1000" fill="hold"/>
                                        <p:tgtEl>
                                          <p:spTgt spid="21"/>
                                        </p:tgtEl>
                                        <p:attrNameLst>
                                          <p:attrName>ppt_x</p:attrName>
                                        </p:attrNameLst>
                                      </p:cBhvr>
                                      <p:tavLst>
                                        <p:tav tm="0">
                                          <p:val>
                                            <p:strVal val="#ppt_x"/>
                                          </p:val>
                                        </p:tav>
                                        <p:tav tm="100000">
                                          <p:val>
                                            <p:strVal val="#ppt_x"/>
                                          </p:val>
                                        </p:tav>
                                      </p:tavLst>
                                    </p:anim>
                                    <p:anim calcmode="lin" valueType="num">
                                      <p:cBhvr>
                                        <p:cTn id="64" dur="1000" fill="hold"/>
                                        <p:tgtEl>
                                          <p:spTgt spid="21"/>
                                        </p:tgtEl>
                                        <p:attrNameLst>
                                          <p:attrName>ppt_y</p:attrName>
                                        </p:attrNameLst>
                                      </p:cBhvr>
                                      <p:tavLst>
                                        <p:tav tm="0">
                                          <p:val>
                                            <p:strVal val="#ppt_y+.1"/>
                                          </p:val>
                                        </p:tav>
                                        <p:tav tm="100000">
                                          <p:val>
                                            <p:strVal val="#ppt_y"/>
                                          </p:val>
                                        </p:tav>
                                      </p:tavLst>
                                    </p:anim>
                                  </p:childTnLst>
                                </p:cTn>
                              </p:par>
                              <p:par>
                                <p:cTn id="65" presetID="42" presetClass="entr" presetSubtype="0" dur="1000" fill="hold" nodeType="withEffect">
                                  <p:stCondLst>
                                    <p:cond delay="500"/>
                                  </p:stCondLst>
                                  <p:childTnLst>
                                    <p:set>
                                      <p:cBhvr>
                                        <p:cTn id="66" dur="1" fill="hold">
                                          <p:stCondLst>
                                            <p:cond delay="0"/>
                                          </p:stCondLst>
                                        </p:cTn>
                                        <p:tgtEl>
                                          <p:spTgt spid="23"/>
                                        </p:tgtEl>
                                        <p:attrNameLst>
                                          <p:attrName>style.visibility</p:attrName>
                                        </p:attrNameLst>
                                      </p:cBhvr>
                                      <p:to>
                                        <p:strVal val="visible"/>
                                      </p:to>
                                    </p:set>
                                    <p:animEffect transition="in" filter="fade">
                                      <p:cBhvr>
                                        <p:cTn id="67" dur="1000"/>
                                        <p:tgtEl>
                                          <p:spTgt spid="23"/>
                                        </p:tgtEl>
                                      </p:cBhvr>
                                    </p:animEffect>
                                    <p:anim calcmode="lin" valueType="num">
                                      <p:cBhvr>
                                        <p:cTn id="68" dur="1000" fill="hold"/>
                                        <p:tgtEl>
                                          <p:spTgt spid="23"/>
                                        </p:tgtEl>
                                        <p:attrNameLst>
                                          <p:attrName>ppt_x</p:attrName>
                                        </p:attrNameLst>
                                      </p:cBhvr>
                                      <p:tavLst>
                                        <p:tav tm="0">
                                          <p:val>
                                            <p:strVal val="#ppt_x"/>
                                          </p:val>
                                        </p:tav>
                                        <p:tav tm="100000">
                                          <p:val>
                                            <p:strVal val="#ppt_x"/>
                                          </p:val>
                                        </p:tav>
                                      </p:tavLst>
                                    </p:anim>
                                    <p:anim calcmode="lin" valueType="num">
                                      <p:cBhvr>
                                        <p:cTn id="69"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P spid="16" grpId="1" animBg="1"/>
      <p:bldP spid="16" grpId="2" animBg="1"/>
      <p:bldP spid="16" grpId="3" animBg="1"/>
      <p:bldP spid="17" grpId="0" animBg="1"/>
      <p:bldP spid="17" grpId="1" animBg="1"/>
      <p:bldP spid="17" grpId="2" animBg="1"/>
      <p:bldP spid="17" grpId="3" animBg="1"/>
      <p:bldP spid="18" grpId="0" animBg="1"/>
      <p:bldP spid="18" grpId="1" animBg="1"/>
      <p:bldP spid="18" grpId="2" animBg="1"/>
      <p:bldP spid="18" grpId="3" animBg="1"/>
      <p:bldP spid="19" grpId="0"/>
      <p:bldP spid="20" grpId="0"/>
      <p:bldP spid="21"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320458" y="446099"/>
            <a:ext cx="5572519" cy="785143"/>
            <a:chOff x="1679798" y="438128"/>
            <a:chExt cx="5572519" cy="785143"/>
          </a:xfrm>
        </p:grpSpPr>
        <p:sp>
          <p:nvSpPr>
            <p:cNvPr id="6" name="文本框 5"/>
            <p:cNvSpPr txBox="1"/>
            <p:nvPr/>
          </p:nvSpPr>
          <p:spPr>
            <a:xfrm>
              <a:off x="2757897" y="438128"/>
              <a:ext cx="3416320" cy="523220"/>
            </a:xfrm>
            <a:prstGeom prst="rect">
              <a:avLst/>
            </a:prstGeom>
            <a:noFill/>
          </p:spPr>
          <p:txBody>
            <a:bodyPr wrap="none" rtlCol="0">
              <a:spAutoFit/>
              <a:scene3d>
                <a:camera prst="orthographicFront"/>
                <a:lightRig rig="threePt" dir="t"/>
              </a:scene3d>
              <a:sp3d contourW="12700"/>
            </a:bodyPr>
            <a:lstStyle>
              <a:defPPr>
                <a:defRPr lang="zh-CN"/>
              </a:defPPr>
              <a:lvl1pPr lvl="0" algn="ctr">
                <a:defRPr sz="2800">
                  <a:solidFill>
                    <a:schemeClr val="tx1">
                      <a:lumMod val="85000"/>
                      <a:lumOff val="15000"/>
                    </a:schemeClr>
                  </a:solidFill>
                  <a:latin typeface="汉仪大宋简" panose="02010609000101010101" pitchFamily="49" charset="-122"/>
                  <a:ea typeface="汉仪大宋简" panose="02010609000101010101" pitchFamily="49" charset="-122"/>
                </a:defRPr>
              </a:lvl1pPr>
            </a:lstStyle>
            <a:p>
              <a:r>
                <a:rPr lang="zh-CN" altLang="en-US">
                  <a:latin typeface="思源宋体 CN Heavy" pitchFamily="18" charset="-122"/>
                  <a:ea typeface="思源宋体 CN Heavy" pitchFamily="18" charset="-122"/>
                  <a:sym typeface="方正公文黑体" panose="02000500000000000000" charset="-122"/>
                </a:rPr>
                <a:t>个人在工作中的优点</a:t>
              </a:r>
            </a:p>
          </p:txBody>
        </p:sp>
        <p:sp>
          <p:nvSpPr>
            <p:cNvPr id="7" name="文本框 6"/>
            <p:cNvSpPr txBox="1"/>
            <p:nvPr/>
          </p:nvSpPr>
          <p:spPr>
            <a:xfrm>
              <a:off x="1679798" y="977050"/>
              <a:ext cx="5572519" cy="246221"/>
            </a:xfrm>
            <a:prstGeom prst="rect">
              <a:avLst/>
            </a:prstGeom>
            <a:noFill/>
          </p:spPr>
          <p:txBody>
            <a:bodyPr wrap="square" rtlCol="0">
              <a:spAutoFit/>
              <a:scene3d>
                <a:camera prst="orthographicFront"/>
                <a:lightRig rig="threePt" dir="t"/>
              </a:scene3d>
              <a:sp3d contourW="12700"/>
            </a:bodyPr>
            <a:lstStyle/>
            <a:p>
              <a:pPr lvl="0" algn="ctr">
                <a:defRPr/>
              </a:pPr>
              <a:r>
                <a:rPr lang="en-US" altLang="zh-CN" sz="1000">
                  <a:solidFill>
                    <a:schemeClr val="bg1">
                      <a:lumMod val="50000"/>
                    </a:schemeClr>
                  </a:solidFill>
                  <a:latin typeface="微软雅黑" panose="020B0503020204020204" pitchFamily="34" charset="-122"/>
                  <a:ea typeface="微软雅黑" panose="020B0503020204020204" pitchFamily="34" charset="-122"/>
                  <a:sym typeface="方正公文黑体" panose="02000500000000000000" charset="-122"/>
                </a:rPr>
                <a:t>Financial industry investment return analysis marketing report</a:t>
              </a:r>
              <a:endParaRPr lang="zh-CN" altLang="en-US" sz="1000">
                <a:solidFill>
                  <a:schemeClr val="bg1">
                    <a:lumMod val="50000"/>
                  </a:schemeClr>
                </a:solidFill>
                <a:latin typeface="微软雅黑" panose="020B0503020204020204" pitchFamily="34" charset="-122"/>
                <a:ea typeface="微软雅黑" panose="020B0503020204020204" pitchFamily="34" charset="-122"/>
                <a:sym typeface="方正公文黑体" panose="02000500000000000000" charset="-122"/>
              </a:endParaRPr>
            </a:p>
          </p:txBody>
        </p:sp>
      </p:grpSp>
      <p:sp>
        <p:nvSpPr>
          <p:cNvPr id="5" name="矩形 4"/>
          <p:cNvSpPr/>
          <p:nvPr/>
        </p:nvSpPr>
        <p:spPr>
          <a:xfrm>
            <a:off x="1567999" y="1890177"/>
            <a:ext cx="2563672" cy="4107211"/>
          </a:xfrm>
          <a:prstGeom prst="rect">
            <a:avLst/>
          </a:prstGeom>
          <a:solidFill>
            <a:schemeClr val="bg1"/>
          </a:solidFill>
          <a:ln>
            <a:noFill/>
          </a:ln>
          <a:effectLst>
            <a:outerShdw blurRad="508000" dist="190500" dir="5400000" sx="95000" sy="95000" algn="t" rotWithShape="0">
              <a:schemeClr val="dk1">
                <a:lumMod val="10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latin typeface="微软雅黑" panose="020B0503020204020204" pitchFamily="34" charset="-122"/>
              <a:ea typeface="微软雅黑" panose="020B0503020204020204" pitchFamily="34" charset="-122"/>
              <a:cs typeface="汉仪书魂体简" panose="02010600000101010101" charset="-122"/>
              <a:sym typeface="汉仪书宋二简"/>
            </a:endParaRPr>
          </a:p>
        </p:txBody>
      </p:sp>
      <p:sp>
        <p:nvSpPr>
          <p:cNvPr id="8" name="文本框 7"/>
          <p:cNvSpPr txBox="1"/>
          <p:nvPr/>
        </p:nvSpPr>
        <p:spPr>
          <a:xfrm>
            <a:off x="1920756" y="3304717"/>
            <a:ext cx="1858154" cy="584775"/>
          </a:xfrm>
          <a:prstGeom prst="rect">
            <a:avLst/>
          </a:prstGeom>
          <a:noFill/>
        </p:spPr>
        <p:txBody>
          <a:bodyPr wrap="square" rtlCol="0">
            <a:spAutoFit/>
          </a:bodyPr>
          <a:lstStyle/>
          <a:p>
            <a:pPr lvl="0" algn="ctr">
              <a:defRPr/>
            </a:pPr>
            <a:r>
              <a:rPr lang="zh-CN" altLang="en-US" sz="3200" kern="0">
                <a:gradFill flip="none" rotWithShape="1">
                  <a:gsLst>
                    <a:gs pos="0">
                      <a:schemeClr val="tx1">
                        <a:lumMod val="60000"/>
                        <a:lumOff val="40000"/>
                      </a:schemeClr>
                    </a:gs>
                    <a:gs pos="100000">
                      <a:schemeClr val="tx1"/>
                    </a:gs>
                  </a:gsLst>
                  <a:lin ang="5400000" scaled="1"/>
                </a:gradFill>
                <a:latin typeface="微软雅黑" panose="020B0503020204020204" pitchFamily="34" charset="-122"/>
                <a:ea typeface="微软雅黑" panose="020B0503020204020204" pitchFamily="34" charset="-122"/>
                <a:cs typeface="汉仪书魂体简" panose="02010600000101010101" charset="-122"/>
                <a:sym typeface="汉仪书宋二简"/>
              </a:rPr>
              <a:t>工作优点</a:t>
            </a:r>
          </a:p>
        </p:txBody>
      </p:sp>
      <p:sp>
        <p:nvSpPr>
          <p:cNvPr id="9" name="形状"/>
          <p:cNvSpPr/>
          <p:nvPr/>
        </p:nvSpPr>
        <p:spPr>
          <a:xfrm>
            <a:off x="2545008" y="2398075"/>
            <a:ext cx="609652" cy="609652"/>
          </a:xfrm>
          <a:custGeom>
            <a:avLst/>
            <a:gdLst>
              <a:gd name="T0" fmla="*/ 9715 w 10362"/>
              <a:gd name="T1" fmla="*/ 6476 h 10361"/>
              <a:gd name="T2" fmla="*/ 9087 w 10362"/>
              <a:gd name="T3" fmla="*/ 6476 h 10361"/>
              <a:gd name="T4" fmla="*/ 9087 w 10362"/>
              <a:gd name="T5" fmla="*/ 4857 h 10361"/>
              <a:gd name="T6" fmla="*/ 8845 w 10362"/>
              <a:gd name="T7" fmla="*/ 4615 h 10361"/>
              <a:gd name="T8" fmla="*/ 5424 w 10362"/>
              <a:gd name="T9" fmla="*/ 4615 h 10361"/>
              <a:gd name="T10" fmla="*/ 5424 w 10362"/>
              <a:gd name="T11" fmla="*/ 3886 h 10361"/>
              <a:gd name="T12" fmla="*/ 6476 w 10362"/>
              <a:gd name="T13" fmla="*/ 3886 h 10361"/>
              <a:gd name="T14" fmla="*/ 7124 w 10362"/>
              <a:gd name="T15" fmla="*/ 3239 h 10361"/>
              <a:gd name="T16" fmla="*/ 7124 w 10362"/>
              <a:gd name="T17" fmla="*/ 647 h 10361"/>
              <a:gd name="T18" fmla="*/ 6476 w 10362"/>
              <a:gd name="T19" fmla="*/ 0 h 10361"/>
              <a:gd name="T20" fmla="*/ 3886 w 10362"/>
              <a:gd name="T21" fmla="*/ 0 h 10361"/>
              <a:gd name="T22" fmla="*/ 3239 w 10362"/>
              <a:gd name="T23" fmla="*/ 647 h 10361"/>
              <a:gd name="T24" fmla="*/ 3239 w 10362"/>
              <a:gd name="T25" fmla="*/ 3237 h 10361"/>
              <a:gd name="T26" fmla="*/ 3886 w 10362"/>
              <a:gd name="T27" fmla="*/ 3885 h 10361"/>
              <a:gd name="T28" fmla="*/ 4939 w 10362"/>
              <a:gd name="T29" fmla="*/ 3885 h 10361"/>
              <a:gd name="T30" fmla="*/ 4939 w 10362"/>
              <a:gd name="T31" fmla="*/ 4614 h 10361"/>
              <a:gd name="T32" fmla="*/ 1519 w 10362"/>
              <a:gd name="T33" fmla="*/ 4614 h 10361"/>
              <a:gd name="T34" fmla="*/ 1276 w 10362"/>
              <a:gd name="T35" fmla="*/ 4856 h 10361"/>
              <a:gd name="T36" fmla="*/ 1276 w 10362"/>
              <a:gd name="T37" fmla="*/ 6475 h 10361"/>
              <a:gd name="T38" fmla="*/ 647 w 10362"/>
              <a:gd name="T39" fmla="*/ 6475 h 10361"/>
              <a:gd name="T40" fmla="*/ 0 w 10362"/>
              <a:gd name="T41" fmla="*/ 7122 h 10361"/>
              <a:gd name="T42" fmla="*/ 0 w 10362"/>
              <a:gd name="T43" fmla="*/ 9712 h 10361"/>
              <a:gd name="T44" fmla="*/ 647 w 10362"/>
              <a:gd name="T45" fmla="*/ 10360 h 10361"/>
              <a:gd name="T46" fmla="*/ 3237 w 10362"/>
              <a:gd name="T47" fmla="*/ 10360 h 10361"/>
              <a:gd name="T48" fmla="*/ 3885 w 10362"/>
              <a:gd name="T49" fmla="*/ 9712 h 10361"/>
              <a:gd name="T50" fmla="*/ 3885 w 10362"/>
              <a:gd name="T51" fmla="*/ 7124 h 10361"/>
              <a:gd name="T52" fmla="*/ 3237 w 10362"/>
              <a:gd name="T53" fmla="*/ 6476 h 10361"/>
              <a:gd name="T54" fmla="*/ 1761 w 10362"/>
              <a:gd name="T55" fmla="*/ 6476 h 10361"/>
              <a:gd name="T56" fmla="*/ 1761 w 10362"/>
              <a:gd name="T57" fmla="*/ 5100 h 10361"/>
              <a:gd name="T58" fmla="*/ 8602 w 10362"/>
              <a:gd name="T59" fmla="*/ 5100 h 10361"/>
              <a:gd name="T60" fmla="*/ 8602 w 10362"/>
              <a:gd name="T61" fmla="*/ 6476 h 10361"/>
              <a:gd name="T62" fmla="*/ 7124 w 10362"/>
              <a:gd name="T63" fmla="*/ 6476 h 10361"/>
              <a:gd name="T64" fmla="*/ 6476 w 10362"/>
              <a:gd name="T65" fmla="*/ 7124 h 10361"/>
              <a:gd name="T66" fmla="*/ 6476 w 10362"/>
              <a:gd name="T67" fmla="*/ 9713 h 10361"/>
              <a:gd name="T68" fmla="*/ 7124 w 10362"/>
              <a:gd name="T69" fmla="*/ 10361 h 10361"/>
              <a:gd name="T70" fmla="*/ 9713 w 10362"/>
              <a:gd name="T71" fmla="*/ 10361 h 10361"/>
              <a:gd name="T72" fmla="*/ 10361 w 10362"/>
              <a:gd name="T73" fmla="*/ 9713 h 10361"/>
              <a:gd name="T74" fmla="*/ 10361 w 10362"/>
              <a:gd name="T75" fmla="*/ 7124 h 10361"/>
              <a:gd name="T76" fmla="*/ 9715 w 10362"/>
              <a:gd name="T77" fmla="*/ 6476 h 10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0362" h="10361">
                <a:moveTo>
                  <a:pt x="9715" y="6476"/>
                </a:moveTo>
                <a:lnTo>
                  <a:pt x="9087" y="6476"/>
                </a:lnTo>
                <a:lnTo>
                  <a:pt x="9087" y="4857"/>
                </a:lnTo>
                <a:cubicBezTo>
                  <a:pt x="9087" y="4724"/>
                  <a:pt x="8979" y="4615"/>
                  <a:pt x="8845" y="4615"/>
                </a:cubicBezTo>
                <a:lnTo>
                  <a:pt x="5424" y="4615"/>
                </a:lnTo>
                <a:lnTo>
                  <a:pt x="5424" y="3886"/>
                </a:lnTo>
                <a:lnTo>
                  <a:pt x="6476" y="3886"/>
                </a:lnTo>
                <a:cubicBezTo>
                  <a:pt x="6834" y="3886"/>
                  <a:pt x="7124" y="3596"/>
                  <a:pt x="7124" y="3239"/>
                </a:cubicBezTo>
                <a:lnTo>
                  <a:pt x="7124" y="647"/>
                </a:lnTo>
                <a:cubicBezTo>
                  <a:pt x="7124" y="290"/>
                  <a:pt x="6833" y="0"/>
                  <a:pt x="6476" y="0"/>
                </a:cubicBezTo>
                <a:lnTo>
                  <a:pt x="3886" y="0"/>
                </a:lnTo>
                <a:cubicBezTo>
                  <a:pt x="3528" y="0"/>
                  <a:pt x="3239" y="290"/>
                  <a:pt x="3239" y="647"/>
                </a:cubicBezTo>
                <a:lnTo>
                  <a:pt x="3239" y="3237"/>
                </a:lnTo>
                <a:cubicBezTo>
                  <a:pt x="3239" y="3595"/>
                  <a:pt x="3528" y="3885"/>
                  <a:pt x="3886" y="3885"/>
                </a:cubicBezTo>
                <a:lnTo>
                  <a:pt x="4939" y="3885"/>
                </a:lnTo>
                <a:lnTo>
                  <a:pt x="4939" y="4614"/>
                </a:lnTo>
                <a:lnTo>
                  <a:pt x="1519" y="4614"/>
                </a:lnTo>
                <a:cubicBezTo>
                  <a:pt x="1385" y="4614"/>
                  <a:pt x="1276" y="4722"/>
                  <a:pt x="1276" y="4856"/>
                </a:cubicBezTo>
                <a:lnTo>
                  <a:pt x="1276" y="6475"/>
                </a:lnTo>
                <a:lnTo>
                  <a:pt x="647" y="6475"/>
                </a:lnTo>
                <a:cubicBezTo>
                  <a:pt x="290" y="6475"/>
                  <a:pt x="0" y="6765"/>
                  <a:pt x="0" y="7122"/>
                </a:cubicBezTo>
                <a:lnTo>
                  <a:pt x="0" y="9712"/>
                </a:lnTo>
                <a:cubicBezTo>
                  <a:pt x="0" y="10070"/>
                  <a:pt x="290" y="10360"/>
                  <a:pt x="647" y="10360"/>
                </a:cubicBezTo>
                <a:lnTo>
                  <a:pt x="3237" y="10360"/>
                </a:lnTo>
                <a:cubicBezTo>
                  <a:pt x="3595" y="10360"/>
                  <a:pt x="3885" y="10070"/>
                  <a:pt x="3885" y="9712"/>
                </a:cubicBezTo>
                <a:lnTo>
                  <a:pt x="3885" y="7124"/>
                </a:lnTo>
                <a:cubicBezTo>
                  <a:pt x="3885" y="6766"/>
                  <a:pt x="3595" y="6476"/>
                  <a:pt x="3237" y="6476"/>
                </a:cubicBezTo>
                <a:lnTo>
                  <a:pt x="1761" y="6476"/>
                </a:lnTo>
                <a:lnTo>
                  <a:pt x="1761" y="5100"/>
                </a:lnTo>
                <a:lnTo>
                  <a:pt x="8602" y="5100"/>
                </a:lnTo>
                <a:lnTo>
                  <a:pt x="8602" y="6476"/>
                </a:lnTo>
                <a:lnTo>
                  <a:pt x="7124" y="6476"/>
                </a:lnTo>
                <a:cubicBezTo>
                  <a:pt x="6766" y="6476"/>
                  <a:pt x="6476" y="6766"/>
                  <a:pt x="6476" y="7124"/>
                </a:cubicBezTo>
                <a:lnTo>
                  <a:pt x="6476" y="9713"/>
                </a:lnTo>
                <a:cubicBezTo>
                  <a:pt x="6476" y="10071"/>
                  <a:pt x="6766" y="10361"/>
                  <a:pt x="7124" y="10361"/>
                </a:cubicBezTo>
                <a:lnTo>
                  <a:pt x="9713" y="10361"/>
                </a:lnTo>
                <a:cubicBezTo>
                  <a:pt x="10071" y="10361"/>
                  <a:pt x="10361" y="10071"/>
                  <a:pt x="10361" y="9713"/>
                </a:cubicBezTo>
                <a:lnTo>
                  <a:pt x="10361" y="7124"/>
                </a:lnTo>
                <a:cubicBezTo>
                  <a:pt x="10362" y="6766"/>
                  <a:pt x="10072" y="6476"/>
                  <a:pt x="9715" y="6476"/>
                </a:cubicBezTo>
                <a:close/>
              </a:path>
            </a:pathLst>
          </a:custGeom>
          <a:gradFill>
            <a:gsLst>
              <a:gs pos="0">
                <a:srgbClr val="B6D8D4"/>
              </a:gs>
              <a:gs pos="100000">
                <a:srgbClr val="5AA69D"/>
              </a:gs>
            </a:gsLst>
            <a:lin ang="2700000" scaled="0"/>
          </a:gradFill>
          <a:ln w="12700" cap="flat" cmpd="sng" algn="ctr">
            <a:noFill/>
            <a:prstDash val="solid"/>
            <a:miter lim="800000"/>
          </a:ln>
          <a:effectLst>
            <a:outerShdw blurRad="254000" dist="114300" dir="5400000" sx="90000" sy="90000" algn="t"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latin typeface="微软雅黑" panose="020B0503020204020204" pitchFamily="34" charset="-122"/>
              <a:ea typeface="微软雅黑" panose="020B0503020204020204" pitchFamily="34" charset="-122"/>
              <a:cs typeface="汉仪书魂体简" panose="02010600000101010101" charset="-122"/>
              <a:sym typeface="汉仪书宋二简"/>
            </a:endParaRPr>
          </a:p>
        </p:txBody>
      </p:sp>
      <p:sp>
        <p:nvSpPr>
          <p:cNvPr id="10" name="文本框 9"/>
          <p:cNvSpPr txBox="1"/>
          <p:nvPr/>
        </p:nvSpPr>
        <p:spPr>
          <a:xfrm>
            <a:off x="1738050" y="4101815"/>
            <a:ext cx="2223567" cy="1200329"/>
          </a:xfrm>
          <a:prstGeom prst="rect">
            <a:avLst/>
          </a:prstGeom>
          <a:noFill/>
        </p:spPr>
        <p:txBody>
          <a:bodyPr wrap="square" rtlCol="0">
            <a:spAutoFit/>
          </a:bodyPr>
          <a:lstStyle/>
          <a:p>
            <a:pPr algn="ctr">
              <a:lnSpc>
                <a:spcPct val="150000"/>
              </a:lnSpc>
              <a:defRPr/>
            </a:pPr>
            <a:r>
              <a:rPr lang="zh-CN" altLang="en-US" sz="1200">
                <a:solidFill>
                  <a:schemeClr val="tx1">
                    <a:lumMod val="50000"/>
                    <a:lumOff val="50000"/>
                  </a:schemeClr>
                </a:solidFill>
                <a:latin typeface="微软雅黑" panose="020B0503020204020204" pitchFamily="34" charset="-122"/>
                <a:ea typeface="微软雅黑" panose="020B0503020204020204" pitchFamily="34" charset="-122"/>
                <a:cs typeface="汉仪书魂体简" panose="02010600000101010101" charset="-122"/>
                <a:sym typeface="汉仪书宋二简"/>
              </a:rPr>
              <a:t>请在此处添加具体内容，文字尽量言简意赅，简单说明即可，不必过于繁琐，注意版面美观度。</a:t>
            </a:r>
          </a:p>
        </p:txBody>
      </p:sp>
      <p:cxnSp>
        <p:nvCxnSpPr>
          <p:cNvPr id="11" name="直接连接符 10"/>
          <p:cNvCxnSpPr/>
          <p:nvPr/>
        </p:nvCxnSpPr>
        <p:spPr>
          <a:xfrm>
            <a:off x="2068827" y="3986081"/>
            <a:ext cx="1562014" cy="0"/>
          </a:xfrm>
          <a:prstGeom prst="line">
            <a:avLst/>
          </a:prstGeom>
          <a:noFill/>
          <a:ln w="6350" cap="flat" cmpd="sng" algn="ctr">
            <a:solidFill>
              <a:srgbClr val="39666D"/>
            </a:solidFill>
            <a:prstDash val="solid"/>
            <a:miter lim="800000"/>
          </a:ln>
          <a:effectLst/>
        </p:spPr>
      </p:cxnSp>
      <p:sp>
        <p:nvSpPr>
          <p:cNvPr id="12" name="矩形 11"/>
          <p:cNvSpPr/>
          <p:nvPr/>
        </p:nvSpPr>
        <p:spPr>
          <a:xfrm>
            <a:off x="5653889" y="1872021"/>
            <a:ext cx="2236664" cy="405626"/>
          </a:xfrm>
          <a:prstGeom prst="rect">
            <a:avLst/>
          </a:prstGeom>
          <a:gradFill>
            <a:gsLst>
              <a:gs pos="0">
                <a:srgbClr val="B6D8D4"/>
              </a:gs>
              <a:gs pos="100000">
                <a:srgbClr val="5AA69D"/>
              </a:gs>
            </a:gsLst>
            <a:lin ang="2700000" scaled="0"/>
          </a:gradFill>
          <a:ln w="12700" cap="flat" cmpd="sng" algn="ctr">
            <a:noFill/>
            <a:prstDash val="solid"/>
            <a:miter lim="800000"/>
          </a:ln>
          <a:effectLst>
            <a:outerShdw blurRad="254000" dist="114300" dir="5400000" sx="90000" sy="90000" algn="t"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prstClr val="white"/>
              </a:solidFill>
              <a:latin typeface="微软雅黑" panose="020B0503020204020204" pitchFamily="34" charset="-122"/>
              <a:ea typeface="微软雅黑" panose="020B0503020204020204" pitchFamily="34" charset="-122"/>
              <a:cs typeface="汉仪书魂体简" panose="02010600000101010101" charset="-122"/>
              <a:sym typeface="汉仪书宋二简"/>
            </a:endParaRPr>
          </a:p>
        </p:txBody>
      </p:sp>
      <p:sp>
        <p:nvSpPr>
          <p:cNvPr id="13" name="文本框 12"/>
          <p:cNvSpPr txBox="1"/>
          <p:nvPr/>
        </p:nvSpPr>
        <p:spPr>
          <a:xfrm>
            <a:off x="5743354" y="2398075"/>
            <a:ext cx="5279969" cy="613694"/>
          </a:xfrm>
          <a:prstGeom prst="rect">
            <a:avLst/>
          </a:prstGeom>
          <a:noFill/>
        </p:spPr>
        <p:txBody>
          <a:bodyPr wrap="square" rtlCol="0">
            <a:spAutoFit/>
          </a:bodyPr>
          <a:lstStyle/>
          <a:p>
            <a:pPr lvl="0">
              <a:lnSpc>
                <a:spcPct val="150000"/>
              </a:lnSpc>
              <a:defRPr/>
            </a:pPr>
            <a:r>
              <a:rPr lang="zh-CN" altLang="en-US" sz="1200" kern="0">
                <a:solidFill>
                  <a:schemeClr val="tx1">
                    <a:lumMod val="50000"/>
                    <a:lumOff val="50000"/>
                  </a:schemeClr>
                </a:solidFill>
                <a:latin typeface="微软雅黑" panose="020B0503020204020204" pitchFamily="34" charset="-122"/>
                <a:ea typeface="微软雅黑" panose="020B0503020204020204" pitchFamily="34" charset="-122"/>
                <a:cs typeface="汉仪书魂体简" panose="02010600000101010101" charset="-122"/>
                <a:sym typeface="汉仪书宋二简"/>
              </a:rPr>
              <a:t>请在此处添加具体内容，文字尽量言简意赅，简单说明即可，不必过于繁琐，注意版面美观度。</a:t>
            </a:r>
          </a:p>
        </p:txBody>
      </p:sp>
      <p:sp>
        <p:nvSpPr>
          <p:cNvPr id="14" name="文本框 13"/>
          <p:cNvSpPr txBox="1"/>
          <p:nvPr/>
        </p:nvSpPr>
        <p:spPr>
          <a:xfrm>
            <a:off x="5713183" y="1890177"/>
            <a:ext cx="1979514" cy="369204"/>
          </a:xfrm>
          <a:prstGeom prst="rect">
            <a:avLst/>
          </a:prstGeom>
          <a:noFill/>
          <a:ln>
            <a:noFill/>
          </a:ln>
        </p:spPr>
        <p:txBody>
          <a:bodyPr wrap="square" rtlCol="0">
            <a:spAutoFit/>
          </a:bodyPr>
          <a:lstStyle/>
          <a:p>
            <a:pPr lvl="0">
              <a:defRPr/>
            </a:pPr>
            <a:r>
              <a:rPr lang="zh-CN" altLang="en-US" sz="1800" kern="0">
                <a:solidFill>
                  <a:schemeClr val="bg1"/>
                </a:solidFill>
                <a:effectLst>
                  <a:outerShdw blurRad="127000" dist="38100" dir="2700000" algn="tl" rotWithShape="0">
                    <a:prstClr val="black">
                      <a:alpha val="20000"/>
                    </a:prstClr>
                  </a:outerShdw>
                </a:effectLst>
                <a:latin typeface="微软雅黑" panose="020B0503020204020204" pitchFamily="34" charset="-122"/>
                <a:ea typeface="微软雅黑" panose="020B0503020204020204" pitchFamily="34" charset="-122"/>
                <a:cs typeface="汉仪书魂体简" panose="02010600000101010101" charset="-122"/>
                <a:sym typeface="汉仪书宋二简"/>
              </a:rPr>
              <a:t>管理能力强</a:t>
            </a:r>
          </a:p>
        </p:txBody>
      </p:sp>
      <p:sp>
        <p:nvSpPr>
          <p:cNvPr id="15" name="矩形 14"/>
          <p:cNvSpPr/>
          <p:nvPr/>
        </p:nvSpPr>
        <p:spPr>
          <a:xfrm>
            <a:off x="5653889" y="3292175"/>
            <a:ext cx="2236664" cy="405626"/>
          </a:xfrm>
          <a:prstGeom prst="rect">
            <a:avLst/>
          </a:prstGeom>
          <a:gradFill>
            <a:gsLst>
              <a:gs pos="0">
                <a:srgbClr val="B6D8D4"/>
              </a:gs>
              <a:gs pos="100000">
                <a:srgbClr val="5AA69D"/>
              </a:gs>
            </a:gsLst>
            <a:lin ang="2700000" scaled="0"/>
          </a:gradFill>
          <a:ln w="12700" cap="flat" cmpd="sng" algn="ctr">
            <a:noFill/>
            <a:prstDash val="solid"/>
            <a:miter lim="800000"/>
          </a:ln>
          <a:effectLst>
            <a:outerShdw blurRad="254000" dist="114300" dir="5400000" sx="90000" sy="90000" algn="t"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prstClr val="white"/>
              </a:solidFill>
              <a:latin typeface="微软雅黑" panose="020B0503020204020204" pitchFamily="34" charset="-122"/>
              <a:ea typeface="微软雅黑" panose="020B0503020204020204" pitchFamily="34" charset="-122"/>
              <a:cs typeface="汉仪书魂体简" panose="02010600000101010101" charset="-122"/>
              <a:sym typeface="汉仪书宋二简"/>
            </a:endParaRPr>
          </a:p>
        </p:txBody>
      </p:sp>
      <p:sp>
        <p:nvSpPr>
          <p:cNvPr id="16" name="文本框 15"/>
          <p:cNvSpPr txBox="1"/>
          <p:nvPr/>
        </p:nvSpPr>
        <p:spPr>
          <a:xfrm>
            <a:off x="5743352" y="3818229"/>
            <a:ext cx="5279970" cy="613694"/>
          </a:xfrm>
          <a:prstGeom prst="rect">
            <a:avLst/>
          </a:prstGeom>
          <a:noFill/>
        </p:spPr>
        <p:txBody>
          <a:bodyPr wrap="square" rtlCol="0">
            <a:spAutoFit/>
          </a:bodyPr>
          <a:lstStyle/>
          <a:p>
            <a:pPr lvl="0">
              <a:lnSpc>
                <a:spcPct val="150000"/>
              </a:lnSpc>
              <a:defRPr/>
            </a:pPr>
            <a:r>
              <a:rPr lang="zh-CN" altLang="en-US" sz="1200" kern="0">
                <a:solidFill>
                  <a:schemeClr val="tx1">
                    <a:lumMod val="50000"/>
                    <a:lumOff val="50000"/>
                  </a:schemeClr>
                </a:solidFill>
                <a:latin typeface="微软雅黑" panose="020B0503020204020204" pitchFamily="34" charset="-122"/>
                <a:ea typeface="微软雅黑" panose="020B0503020204020204" pitchFamily="34" charset="-122"/>
                <a:cs typeface="汉仪书魂体简" panose="02010600000101010101" charset="-122"/>
                <a:sym typeface="汉仪书宋二简"/>
              </a:rPr>
              <a:t>请在此处添加具体内容，文字尽量言简意赅，简单说明即可，不必过于繁琐，注意版面美观度。</a:t>
            </a:r>
          </a:p>
        </p:txBody>
      </p:sp>
      <p:sp>
        <p:nvSpPr>
          <p:cNvPr id="17" name="文本框 16"/>
          <p:cNvSpPr txBox="1"/>
          <p:nvPr/>
        </p:nvSpPr>
        <p:spPr>
          <a:xfrm>
            <a:off x="5713183" y="3310330"/>
            <a:ext cx="1979514" cy="369204"/>
          </a:xfrm>
          <a:prstGeom prst="rect">
            <a:avLst/>
          </a:prstGeom>
          <a:noFill/>
        </p:spPr>
        <p:txBody>
          <a:bodyPr wrap="square" rtlCol="0">
            <a:spAutoFit/>
          </a:bodyPr>
          <a:lstStyle/>
          <a:p>
            <a:pPr lvl="0">
              <a:defRPr/>
            </a:pPr>
            <a:r>
              <a:rPr lang="zh-CN" altLang="en-US" sz="1800" kern="0">
                <a:solidFill>
                  <a:schemeClr val="bg1"/>
                </a:solidFill>
                <a:effectLst>
                  <a:outerShdw blurRad="127000" dist="38100" dir="2700000" algn="tl" rotWithShape="0">
                    <a:prstClr val="black">
                      <a:alpha val="20000"/>
                    </a:prstClr>
                  </a:outerShdw>
                </a:effectLst>
                <a:latin typeface="微软雅黑" panose="020B0503020204020204" pitchFamily="34" charset="-122"/>
                <a:ea typeface="微软雅黑" panose="020B0503020204020204" pitchFamily="34" charset="-122"/>
                <a:cs typeface="汉仪书魂体简" panose="02010600000101010101" charset="-122"/>
                <a:sym typeface="汉仪书宋二简"/>
              </a:rPr>
              <a:t>执行力提升</a:t>
            </a:r>
          </a:p>
        </p:txBody>
      </p:sp>
      <p:sp>
        <p:nvSpPr>
          <p:cNvPr id="18" name="矩形 17"/>
          <p:cNvSpPr/>
          <p:nvPr/>
        </p:nvSpPr>
        <p:spPr>
          <a:xfrm>
            <a:off x="5653889" y="5099386"/>
            <a:ext cx="2236664" cy="405626"/>
          </a:xfrm>
          <a:prstGeom prst="rect">
            <a:avLst/>
          </a:prstGeom>
          <a:gradFill>
            <a:gsLst>
              <a:gs pos="0">
                <a:srgbClr val="B6D8D4"/>
              </a:gs>
              <a:gs pos="100000">
                <a:srgbClr val="5AA69D"/>
              </a:gs>
            </a:gsLst>
            <a:lin ang="2700000" scaled="0"/>
          </a:gradFill>
          <a:ln w="12700" cap="flat" cmpd="sng" algn="ctr">
            <a:noFill/>
            <a:prstDash val="solid"/>
            <a:miter lim="800000"/>
          </a:ln>
          <a:effectLst>
            <a:outerShdw blurRad="254000" dist="114300" dir="5400000" sx="90000" sy="90000" algn="t"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prstClr val="white"/>
              </a:solidFill>
              <a:latin typeface="微软雅黑" panose="020B0503020204020204" pitchFamily="34" charset="-122"/>
              <a:ea typeface="微软雅黑" panose="020B0503020204020204" pitchFamily="34" charset="-122"/>
              <a:cs typeface="汉仪书魂体简" panose="02010600000101010101" charset="-122"/>
              <a:sym typeface="汉仪书宋二简"/>
            </a:endParaRPr>
          </a:p>
        </p:txBody>
      </p:sp>
      <p:sp>
        <p:nvSpPr>
          <p:cNvPr id="19" name="文本框 18"/>
          <p:cNvSpPr txBox="1"/>
          <p:nvPr/>
        </p:nvSpPr>
        <p:spPr>
          <a:xfrm>
            <a:off x="5743353" y="5625441"/>
            <a:ext cx="5380004" cy="613694"/>
          </a:xfrm>
          <a:prstGeom prst="rect">
            <a:avLst/>
          </a:prstGeom>
          <a:noFill/>
        </p:spPr>
        <p:txBody>
          <a:bodyPr wrap="square" rtlCol="0">
            <a:spAutoFit/>
          </a:bodyPr>
          <a:lstStyle/>
          <a:p>
            <a:pPr lvl="0">
              <a:lnSpc>
                <a:spcPct val="150000"/>
              </a:lnSpc>
              <a:defRPr/>
            </a:pPr>
            <a:r>
              <a:rPr lang="zh-CN" altLang="en-US" sz="1200" kern="0">
                <a:solidFill>
                  <a:schemeClr val="tx1">
                    <a:lumMod val="50000"/>
                    <a:lumOff val="50000"/>
                  </a:schemeClr>
                </a:solidFill>
                <a:latin typeface="微软雅黑" panose="020B0503020204020204" pitchFamily="34" charset="-122"/>
                <a:ea typeface="微软雅黑" panose="020B0503020204020204" pitchFamily="34" charset="-122"/>
                <a:cs typeface="汉仪书魂体简" panose="02010600000101010101" charset="-122"/>
                <a:sym typeface="汉仪书宋二简"/>
              </a:rPr>
              <a:t>请在此处添加具体内容，文字尽量言简意赅，简单说明即可，不必过于繁琐，注意版面美观度。</a:t>
            </a:r>
          </a:p>
        </p:txBody>
      </p:sp>
      <p:sp>
        <p:nvSpPr>
          <p:cNvPr id="20" name="文本框 19"/>
          <p:cNvSpPr txBox="1"/>
          <p:nvPr/>
        </p:nvSpPr>
        <p:spPr>
          <a:xfrm>
            <a:off x="5713183" y="5117542"/>
            <a:ext cx="1979514" cy="369204"/>
          </a:xfrm>
          <a:prstGeom prst="rect">
            <a:avLst/>
          </a:prstGeom>
          <a:noFill/>
        </p:spPr>
        <p:txBody>
          <a:bodyPr wrap="square" rtlCol="0">
            <a:spAutoFit/>
          </a:bodyPr>
          <a:lstStyle/>
          <a:p>
            <a:pPr lvl="0">
              <a:defRPr/>
            </a:pPr>
            <a:r>
              <a:rPr lang="zh-CN" altLang="en-US" sz="1800" kern="0">
                <a:solidFill>
                  <a:schemeClr val="bg1"/>
                </a:solidFill>
                <a:effectLst>
                  <a:outerShdw blurRad="127000" dist="38100" dir="2700000" algn="tl" rotWithShape="0">
                    <a:prstClr val="black">
                      <a:alpha val="20000"/>
                    </a:prstClr>
                  </a:outerShdw>
                </a:effectLst>
                <a:latin typeface="微软雅黑" panose="020B0503020204020204" pitchFamily="34" charset="-122"/>
                <a:ea typeface="微软雅黑" panose="020B0503020204020204" pitchFamily="34" charset="-122"/>
                <a:cs typeface="汉仪书魂体简" panose="02010600000101010101" charset="-122"/>
                <a:sym typeface="汉仪书宋二简"/>
              </a:rPr>
              <a:t>专业能力强</a:t>
            </a:r>
          </a:p>
        </p:txBody>
      </p:sp>
      <p:cxnSp>
        <p:nvCxnSpPr>
          <p:cNvPr id="21" name="直接连接符 20"/>
          <p:cNvCxnSpPr>
            <a:stCxn id="22" idx="4"/>
            <a:endCxn id="24" idx="4"/>
          </p:cNvCxnSpPr>
          <p:nvPr/>
        </p:nvCxnSpPr>
        <p:spPr>
          <a:xfrm flipH="1">
            <a:off x="5176619" y="2148322"/>
            <a:ext cx="0" cy="3249119"/>
          </a:xfrm>
          <a:prstGeom prst="line">
            <a:avLst/>
          </a:prstGeom>
          <a:noFill/>
          <a:ln w="6350" cap="flat" cmpd="sng" algn="ctr">
            <a:solidFill>
              <a:schemeClr val="bg1">
                <a:lumMod val="75000"/>
              </a:schemeClr>
            </a:solidFill>
            <a:prstDash val="solid"/>
            <a:miter lim="800000"/>
          </a:ln>
          <a:effectLst/>
        </p:spPr>
      </p:cxnSp>
      <p:sp>
        <p:nvSpPr>
          <p:cNvPr id="22" name="椭圆 21"/>
          <p:cNvSpPr/>
          <p:nvPr/>
        </p:nvSpPr>
        <p:spPr>
          <a:xfrm>
            <a:off x="5103130" y="2001345"/>
            <a:ext cx="146977" cy="146977"/>
          </a:xfrm>
          <a:prstGeom prst="ellipse">
            <a:avLst/>
          </a:prstGeom>
          <a:gradFill>
            <a:gsLst>
              <a:gs pos="0">
                <a:srgbClr val="B6D8D4"/>
              </a:gs>
              <a:gs pos="100000">
                <a:srgbClr val="5AA69D"/>
              </a:gs>
            </a:gsLst>
            <a:lin ang="2700000" scaled="0"/>
          </a:gradFill>
          <a:ln w="12700" cap="flat" cmpd="sng" algn="ctr">
            <a:noFill/>
            <a:prstDash val="solid"/>
            <a:miter lim="800000"/>
          </a:ln>
          <a:effectLst>
            <a:outerShdw blurRad="254000" dist="114300" dir="5400000" sx="90000" sy="90000" algn="t"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prstClr val="white"/>
              </a:solidFill>
              <a:latin typeface="微软雅黑" panose="020B0503020204020204" pitchFamily="34" charset="-122"/>
              <a:ea typeface="微软雅黑" panose="020B0503020204020204" pitchFamily="34" charset="-122"/>
              <a:cs typeface="汉仪书魂体简" panose="02010600000101010101" charset="-122"/>
              <a:sym typeface="汉仪书宋二简"/>
            </a:endParaRPr>
          </a:p>
        </p:txBody>
      </p:sp>
      <p:sp>
        <p:nvSpPr>
          <p:cNvPr id="23" name="椭圆 22"/>
          <p:cNvSpPr/>
          <p:nvPr/>
        </p:nvSpPr>
        <p:spPr>
          <a:xfrm>
            <a:off x="5103130" y="3421498"/>
            <a:ext cx="146977" cy="146977"/>
          </a:xfrm>
          <a:prstGeom prst="ellipse">
            <a:avLst/>
          </a:prstGeom>
          <a:gradFill>
            <a:gsLst>
              <a:gs pos="0">
                <a:srgbClr val="B6D8D4"/>
              </a:gs>
              <a:gs pos="100000">
                <a:srgbClr val="5AA69D"/>
              </a:gs>
            </a:gsLst>
            <a:lin ang="2700000" scaled="0"/>
          </a:gradFill>
          <a:ln w="12700" cap="flat" cmpd="sng" algn="ctr">
            <a:noFill/>
            <a:prstDash val="solid"/>
            <a:miter lim="800000"/>
          </a:ln>
          <a:effectLst>
            <a:outerShdw blurRad="254000" dist="114300" dir="5400000" sx="90000" sy="90000" algn="t"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gradFill>
                <a:gsLst>
                  <a:gs pos="0">
                    <a:schemeClr val="tx1">
                      <a:lumMod val="60000"/>
                      <a:lumOff val="40000"/>
                    </a:schemeClr>
                  </a:gs>
                  <a:gs pos="100000">
                    <a:schemeClr val="tx1"/>
                  </a:gs>
                </a:gsLst>
                <a:lin ang="5400000" scaled="1"/>
              </a:gradFill>
              <a:latin typeface="微软雅黑" panose="020B0503020204020204" pitchFamily="34" charset="-122"/>
              <a:ea typeface="微软雅黑" panose="020B0503020204020204" pitchFamily="34" charset="-122"/>
              <a:cs typeface="汉仪书魂体简" panose="02010600000101010101" charset="-122"/>
              <a:sym typeface="汉仪书宋二简"/>
            </a:endParaRPr>
          </a:p>
        </p:txBody>
      </p:sp>
      <p:sp>
        <p:nvSpPr>
          <p:cNvPr id="24" name="椭圆 23"/>
          <p:cNvSpPr/>
          <p:nvPr/>
        </p:nvSpPr>
        <p:spPr>
          <a:xfrm>
            <a:off x="5103130" y="5250464"/>
            <a:ext cx="146977" cy="146977"/>
          </a:xfrm>
          <a:prstGeom prst="ellipse">
            <a:avLst/>
          </a:prstGeom>
          <a:gradFill>
            <a:gsLst>
              <a:gs pos="0">
                <a:srgbClr val="B6D8D4"/>
              </a:gs>
              <a:gs pos="100000">
                <a:srgbClr val="5AA69D"/>
              </a:gs>
            </a:gsLst>
            <a:lin ang="2700000" scaled="0"/>
          </a:gradFill>
          <a:ln w="12700" cap="flat" cmpd="sng" algn="ctr">
            <a:noFill/>
            <a:prstDash val="solid"/>
            <a:miter lim="800000"/>
          </a:ln>
          <a:effectLst>
            <a:outerShdw blurRad="254000" dist="114300" dir="5400000" sx="90000" sy="90000" algn="t"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gradFill>
                <a:gsLst>
                  <a:gs pos="0">
                    <a:schemeClr val="tx1">
                      <a:lumMod val="60000"/>
                      <a:lumOff val="40000"/>
                    </a:schemeClr>
                  </a:gs>
                  <a:gs pos="100000">
                    <a:schemeClr val="tx1"/>
                  </a:gs>
                </a:gsLst>
                <a:lin ang="5400000" scaled="1"/>
              </a:gradFill>
              <a:latin typeface="微软雅黑" panose="020B0503020204020204" pitchFamily="34" charset="-122"/>
              <a:ea typeface="微软雅黑" panose="020B0503020204020204" pitchFamily="34" charset="-122"/>
              <a:cs typeface="汉仪书魂体简" panose="02010600000101010101" charset="-122"/>
              <a:sym typeface="汉仪书宋二简"/>
            </a:endParaRPr>
          </a:p>
        </p:txBody>
      </p:sp>
    </p:spTree>
  </p:cSld>
  <p:clrMapOvr>
    <a:masterClrMapping/>
  </p:clrMapOvr>
  <p:transition spd="slow" advClick="0">
    <p:push dir="u"/>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42" presetClass="entr" presetSubtype="0" dur="100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dur="100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anim calcmode="lin" valueType="num">
                                      <p:cBhvr>
                                        <p:cTn id="13" dur="1000" fill="hold"/>
                                        <p:tgtEl>
                                          <p:spTgt spid="8"/>
                                        </p:tgtEl>
                                        <p:attrNameLst>
                                          <p:attrName>ppt_x</p:attrName>
                                        </p:attrNameLst>
                                      </p:cBhvr>
                                      <p:tavLst>
                                        <p:tav tm="0">
                                          <p:val>
                                            <p:strVal val="#ppt_x"/>
                                          </p:val>
                                        </p:tav>
                                        <p:tav tm="100000">
                                          <p:val>
                                            <p:strVal val="#ppt_x"/>
                                          </p:val>
                                        </p:tav>
                                      </p:tavLst>
                                    </p:anim>
                                    <p:anim calcmode="lin" valueType="num">
                                      <p:cBhvr>
                                        <p:cTn id="14" dur="1000" fill="hold"/>
                                        <p:tgtEl>
                                          <p:spTgt spid="8"/>
                                        </p:tgtEl>
                                        <p:attrNameLst>
                                          <p:attrName>ppt_y</p:attrName>
                                        </p:attrNameLst>
                                      </p:cBhvr>
                                      <p:tavLst>
                                        <p:tav tm="0">
                                          <p:val>
                                            <p:strVal val="#ppt_y+.1"/>
                                          </p:val>
                                        </p:tav>
                                        <p:tav tm="100000">
                                          <p:val>
                                            <p:strVal val="#ppt_y"/>
                                          </p:val>
                                        </p:tav>
                                      </p:tavLst>
                                    </p:anim>
                                  </p:childTnLst>
                                </p:cTn>
                              </p:par>
                              <p:par>
                                <p:cTn id="15" presetID="42" presetClass="entr" presetSubtype="0" dur="100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1000"/>
                                        <p:tgtEl>
                                          <p:spTgt spid="9"/>
                                        </p:tgtEl>
                                      </p:cBhvr>
                                    </p:animEffect>
                                    <p:anim calcmode="lin" valueType="num">
                                      <p:cBhvr>
                                        <p:cTn id="18" dur="1000" fill="hold"/>
                                        <p:tgtEl>
                                          <p:spTgt spid="9"/>
                                        </p:tgtEl>
                                        <p:attrNameLst>
                                          <p:attrName>ppt_x</p:attrName>
                                        </p:attrNameLst>
                                      </p:cBhvr>
                                      <p:tavLst>
                                        <p:tav tm="0">
                                          <p:val>
                                            <p:strVal val="#ppt_x"/>
                                          </p:val>
                                        </p:tav>
                                        <p:tav tm="100000">
                                          <p:val>
                                            <p:strVal val="#ppt_x"/>
                                          </p:val>
                                        </p:tav>
                                      </p:tavLst>
                                    </p:anim>
                                    <p:anim calcmode="lin" valueType="num">
                                      <p:cBhvr>
                                        <p:cTn id="19" dur="1000" fill="hold"/>
                                        <p:tgtEl>
                                          <p:spTgt spid="9"/>
                                        </p:tgtEl>
                                        <p:attrNameLst>
                                          <p:attrName>ppt_y</p:attrName>
                                        </p:attrNameLst>
                                      </p:cBhvr>
                                      <p:tavLst>
                                        <p:tav tm="0">
                                          <p:val>
                                            <p:strVal val="#ppt_y+.1"/>
                                          </p:val>
                                        </p:tav>
                                        <p:tav tm="100000">
                                          <p:val>
                                            <p:strVal val="#ppt_y"/>
                                          </p:val>
                                        </p:tav>
                                      </p:tavLst>
                                    </p:anim>
                                  </p:childTnLst>
                                </p:cTn>
                              </p:par>
                              <p:par>
                                <p:cTn id="20" presetID="42" presetClass="entr" presetSubtype="0" dur="1000" fill="hold" grpId="0"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1000"/>
                                        <p:tgtEl>
                                          <p:spTgt spid="10"/>
                                        </p:tgtEl>
                                      </p:cBhvr>
                                    </p:animEffect>
                                    <p:anim calcmode="lin" valueType="num">
                                      <p:cBhvr>
                                        <p:cTn id="23" dur="1000" fill="hold"/>
                                        <p:tgtEl>
                                          <p:spTgt spid="10"/>
                                        </p:tgtEl>
                                        <p:attrNameLst>
                                          <p:attrName>ppt_x</p:attrName>
                                        </p:attrNameLst>
                                      </p:cBhvr>
                                      <p:tavLst>
                                        <p:tav tm="0">
                                          <p:val>
                                            <p:strVal val="#ppt_x"/>
                                          </p:val>
                                        </p:tav>
                                        <p:tav tm="100000">
                                          <p:val>
                                            <p:strVal val="#ppt_x"/>
                                          </p:val>
                                        </p:tav>
                                      </p:tavLst>
                                    </p:anim>
                                    <p:anim calcmode="lin" valueType="num">
                                      <p:cBhvr>
                                        <p:cTn id="24" dur="1000" fill="hold"/>
                                        <p:tgtEl>
                                          <p:spTgt spid="10"/>
                                        </p:tgtEl>
                                        <p:attrNameLst>
                                          <p:attrName>ppt_y</p:attrName>
                                        </p:attrNameLst>
                                      </p:cBhvr>
                                      <p:tavLst>
                                        <p:tav tm="0">
                                          <p:val>
                                            <p:strVal val="#ppt_y+.1"/>
                                          </p:val>
                                        </p:tav>
                                        <p:tav tm="100000">
                                          <p:val>
                                            <p:strVal val="#ppt_y"/>
                                          </p:val>
                                        </p:tav>
                                      </p:tavLst>
                                    </p:anim>
                                  </p:childTnLst>
                                </p:cTn>
                              </p:par>
                              <p:par>
                                <p:cTn id="25" presetID="42" presetClass="entr" presetSubtype="0" dur="100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1000"/>
                                        <p:tgtEl>
                                          <p:spTgt spid="11"/>
                                        </p:tgtEl>
                                      </p:cBhvr>
                                    </p:animEffect>
                                    <p:anim calcmode="lin" valueType="num">
                                      <p:cBhvr>
                                        <p:cTn id="28" dur="1000" fill="hold"/>
                                        <p:tgtEl>
                                          <p:spTgt spid="11"/>
                                        </p:tgtEl>
                                        <p:attrNameLst>
                                          <p:attrName>ppt_x</p:attrName>
                                        </p:attrNameLst>
                                      </p:cBhvr>
                                      <p:tavLst>
                                        <p:tav tm="0">
                                          <p:val>
                                            <p:strVal val="#ppt_x"/>
                                          </p:val>
                                        </p:tav>
                                        <p:tav tm="100000">
                                          <p:val>
                                            <p:strVal val="#ppt_x"/>
                                          </p:val>
                                        </p:tav>
                                      </p:tavLst>
                                    </p:anim>
                                    <p:anim calcmode="lin" valueType="num">
                                      <p:cBhvr>
                                        <p:cTn id="2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30" fill="hold" nodeType="clickPar">
                      <p:stCondLst>
                        <p:cond delay="indefinite"/>
                      </p:stCondLst>
                      <p:childTnLst>
                        <p:par>
                          <p:cTn id="31" fill="hold" nodeType="afterGroup">
                            <p:stCondLst>
                              <p:cond delay="0"/>
                            </p:stCondLst>
                            <p:childTnLst>
                              <p:par>
                                <p:cTn id="32" presetID="2" presetClass="entr" presetSubtype="2" dur="500" fill="hold" grpId="0" nodeType="clickEffect">
                                  <p:stCondLst>
                                    <p:cond delay="0"/>
                                  </p:stCondLst>
                                  <p:childTnLst>
                                    <p:set>
                                      <p:cBhvr>
                                        <p:cTn id="33" dur="1" fill="hold">
                                          <p:stCondLst>
                                            <p:cond delay="0"/>
                                          </p:stCondLst>
                                        </p:cTn>
                                        <p:tgtEl>
                                          <p:spTgt spid="12"/>
                                        </p:tgtEl>
                                        <p:attrNameLst>
                                          <p:attrName>style.visibility</p:attrName>
                                        </p:attrNameLst>
                                      </p:cBhvr>
                                      <p:to>
                                        <p:strVal val="visible"/>
                                      </p:to>
                                    </p:set>
                                    <p:anim calcmode="lin" valueType="num">
                                      <p:cBhvr additive="base">
                                        <p:cTn id="34" dur="500" fill="hold"/>
                                        <p:tgtEl>
                                          <p:spTgt spid="12"/>
                                        </p:tgtEl>
                                        <p:attrNameLst>
                                          <p:attrName>ppt_x</p:attrName>
                                        </p:attrNameLst>
                                      </p:cBhvr>
                                      <p:tavLst>
                                        <p:tav tm="0">
                                          <p:val>
                                            <p:strVal val="1+#ppt_w/2"/>
                                          </p:val>
                                        </p:tav>
                                        <p:tav tm="100000">
                                          <p:val>
                                            <p:strVal val="#ppt_x"/>
                                          </p:val>
                                        </p:tav>
                                      </p:tavLst>
                                    </p:anim>
                                    <p:anim calcmode="lin" valueType="num">
                                      <p:cBhvr additive="base">
                                        <p:cTn id="35" dur="500" fill="hold"/>
                                        <p:tgtEl>
                                          <p:spTgt spid="12"/>
                                        </p:tgtEl>
                                        <p:attrNameLst>
                                          <p:attrName>ppt_y</p:attrName>
                                        </p:attrNameLst>
                                      </p:cBhvr>
                                      <p:tavLst>
                                        <p:tav tm="0">
                                          <p:val>
                                            <p:strVal val="#ppt_y"/>
                                          </p:val>
                                        </p:tav>
                                        <p:tav tm="100000">
                                          <p:val>
                                            <p:strVal val="#ppt_y"/>
                                          </p:val>
                                        </p:tav>
                                      </p:tavLst>
                                    </p:anim>
                                  </p:childTnLst>
                                </p:cTn>
                              </p:par>
                              <p:par>
                                <p:cTn id="36" presetID="2" presetClass="entr" presetSubtype="2" dur="500" fill="hold" grpId="0" nodeType="withEffect">
                                  <p:stCondLst>
                                    <p:cond delay="0"/>
                                  </p:stCondLst>
                                  <p:childTnLst>
                                    <p:set>
                                      <p:cBhvr>
                                        <p:cTn id="37" dur="1" fill="hold">
                                          <p:stCondLst>
                                            <p:cond delay="0"/>
                                          </p:stCondLst>
                                        </p:cTn>
                                        <p:tgtEl>
                                          <p:spTgt spid="13"/>
                                        </p:tgtEl>
                                        <p:attrNameLst>
                                          <p:attrName>style.visibility</p:attrName>
                                        </p:attrNameLst>
                                      </p:cBhvr>
                                      <p:to>
                                        <p:strVal val="visible"/>
                                      </p:to>
                                    </p:set>
                                    <p:anim calcmode="lin" valueType="num">
                                      <p:cBhvr additive="base">
                                        <p:cTn id="38" dur="500" fill="hold"/>
                                        <p:tgtEl>
                                          <p:spTgt spid="13"/>
                                        </p:tgtEl>
                                        <p:attrNameLst>
                                          <p:attrName>ppt_x</p:attrName>
                                        </p:attrNameLst>
                                      </p:cBhvr>
                                      <p:tavLst>
                                        <p:tav tm="0">
                                          <p:val>
                                            <p:strVal val="1+#ppt_w/2"/>
                                          </p:val>
                                        </p:tav>
                                        <p:tav tm="100000">
                                          <p:val>
                                            <p:strVal val="#ppt_x"/>
                                          </p:val>
                                        </p:tav>
                                      </p:tavLst>
                                    </p:anim>
                                    <p:anim calcmode="lin" valueType="num">
                                      <p:cBhvr additive="base">
                                        <p:cTn id="39" dur="500" fill="hold"/>
                                        <p:tgtEl>
                                          <p:spTgt spid="13"/>
                                        </p:tgtEl>
                                        <p:attrNameLst>
                                          <p:attrName>ppt_y</p:attrName>
                                        </p:attrNameLst>
                                      </p:cBhvr>
                                      <p:tavLst>
                                        <p:tav tm="0">
                                          <p:val>
                                            <p:strVal val="#ppt_y"/>
                                          </p:val>
                                        </p:tav>
                                        <p:tav tm="100000">
                                          <p:val>
                                            <p:strVal val="#ppt_y"/>
                                          </p:val>
                                        </p:tav>
                                      </p:tavLst>
                                    </p:anim>
                                  </p:childTnLst>
                                </p:cTn>
                              </p:par>
                              <p:par>
                                <p:cTn id="40" presetID="2" presetClass="entr" presetSubtype="2" dur="500" fill="hold" grpId="0" nodeType="withEffect">
                                  <p:stCondLst>
                                    <p:cond delay="0"/>
                                  </p:stCondLst>
                                  <p:childTnLst>
                                    <p:set>
                                      <p:cBhvr>
                                        <p:cTn id="41" dur="1" fill="hold">
                                          <p:stCondLst>
                                            <p:cond delay="0"/>
                                          </p:stCondLst>
                                        </p:cTn>
                                        <p:tgtEl>
                                          <p:spTgt spid="14"/>
                                        </p:tgtEl>
                                        <p:attrNameLst>
                                          <p:attrName>style.visibility</p:attrName>
                                        </p:attrNameLst>
                                      </p:cBhvr>
                                      <p:to>
                                        <p:strVal val="visible"/>
                                      </p:to>
                                    </p:set>
                                    <p:anim calcmode="lin" valueType="num">
                                      <p:cBhvr additive="base">
                                        <p:cTn id="42" dur="500" fill="hold"/>
                                        <p:tgtEl>
                                          <p:spTgt spid="14"/>
                                        </p:tgtEl>
                                        <p:attrNameLst>
                                          <p:attrName>ppt_x</p:attrName>
                                        </p:attrNameLst>
                                      </p:cBhvr>
                                      <p:tavLst>
                                        <p:tav tm="0">
                                          <p:val>
                                            <p:strVal val="1+#ppt_w/2"/>
                                          </p:val>
                                        </p:tav>
                                        <p:tav tm="100000">
                                          <p:val>
                                            <p:strVal val="#ppt_x"/>
                                          </p:val>
                                        </p:tav>
                                      </p:tavLst>
                                    </p:anim>
                                    <p:anim calcmode="lin" valueType="num">
                                      <p:cBhvr additive="base">
                                        <p:cTn id="43" dur="500" fill="hold"/>
                                        <p:tgtEl>
                                          <p:spTgt spid="14"/>
                                        </p:tgtEl>
                                        <p:attrNameLst>
                                          <p:attrName>ppt_y</p:attrName>
                                        </p:attrNameLst>
                                      </p:cBhvr>
                                      <p:tavLst>
                                        <p:tav tm="0">
                                          <p:val>
                                            <p:strVal val="#ppt_y"/>
                                          </p:val>
                                        </p:tav>
                                        <p:tav tm="100000">
                                          <p:val>
                                            <p:strVal val="#ppt_y"/>
                                          </p:val>
                                        </p:tav>
                                      </p:tavLst>
                                    </p:anim>
                                  </p:childTnLst>
                                </p:cTn>
                              </p:par>
                              <p:par>
                                <p:cTn id="44" presetID="2" presetClass="entr" presetSubtype="2" dur="500" fill="hold" grpId="0" nodeType="withEffect">
                                  <p:stCondLst>
                                    <p:cond delay="0"/>
                                  </p:stCondLst>
                                  <p:childTnLst>
                                    <p:set>
                                      <p:cBhvr>
                                        <p:cTn id="45" dur="1" fill="hold">
                                          <p:stCondLst>
                                            <p:cond delay="0"/>
                                          </p:stCondLst>
                                        </p:cTn>
                                        <p:tgtEl>
                                          <p:spTgt spid="15"/>
                                        </p:tgtEl>
                                        <p:attrNameLst>
                                          <p:attrName>style.visibility</p:attrName>
                                        </p:attrNameLst>
                                      </p:cBhvr>
                                      <p:to>
                                        <p:strVal val="visible"/>
                                      </p:to>
                                    </p:set>
                                    <p:anim calcmode="lin" valueType="num">
                                      <p:cBhvr additive="base">
                                        <p:cTn id="46" dur="500" fill="hold"/>
                                        <p:tgtEl>
                                          <p:spTgt spid="15"/>
                                        </p:tgtEl>
                                        <p:attrNameLst>
                                          <p:attrName>ppt_x</p:attrName>
                                        </p:attrNameLst>
                                      </p:cBhvr>
                                      <p:tavLst>
                                        <p:tav tm="0">
                                          <p:val>
                                            <p:strVal val="1+#ppt_w/2"/>
                                          </p:val>
                                        </p:tav>
                                        <p:tav tm="100000">
                                          <p:val>
                                            <p:strVal val="#ppt_x"/>
                                          </p:val>
                                        </p:tav>
                                      </p:tavLst>
                                    </p:anim>
                                    <p:anim calcmode="lin" valueType="num">
                                      <p:cBhvr additive="base">
                                        <p:cTn id="47" dur="500" fill="hold"/>
                                        <p:tgtEl>
                                          <p:spTgt spid="15"/>
                                        </p:tgtEl>
                                        <p:attrNameLst>
                                          <p:attrName>ppt_y</p:attrName>
                                        </p:attrNameLst>
                                      </p:cBhvr>
                                      <p:tavLst>
                                        <p:tav tm="0">
                                          <p:val>
                                            <p:strVal val="#ppt_y"/>
                                          </p:val>
                                        </p:tav>
                                        <p:tav tm="100000">
                                          <p:val>
                                            <p:strVal val="#ppt_y"/>
                                          </p:val>
                                        </p:tav>
                                      </p:tavLst>
                                    </p:anim>
                                  </p:childTnLst>
                                </p:cTn>
                              </p:par>
                              <p:par>
                                <p:cTn id="48" presetID="2" presetClass="entr" presetSubtype="2" dur="500" fill="hold" grpId="0" nodeType="withEffect">
                                  <p:stCondLst>
                                    <p:cond delay="0"/>
                                  </p:stCondLst>
                                  <p:childTnLst>
                                    <p:set>
                                      <p:cBhvr>
                                        <p:cTn id="49" dur="1" fill="hold">
                                          <p:stCondLst>
                                            <p:cond delay="0"/>
                                          </p:stCondLst>
                                        </p:cTn>
                                        <p:tgtEl>
                                          <p:spTgt spid="16"/>
                                        </p:tgtEl>
                                        <p:attrNameLst>
                                          <p:attrName>style.visibility</p:attrName>
                                        </p:attrNameLst>
                                      </p:cBhvr>
                                      <p:to>
                                        <p:strVal val="visible"/>
                                      </p:to>
                                    </p:set>
                                    <p:anim calcmode="lin" valueType="num">
                                      <p:cBhvr additive="base">
                                        <p:cTn id="50" dur="500" fill="hold"/>
                                        <p:tgtEl>
                                          <p:spTgt spid="16"/>
                                        </p:tgtEl>
                                        <p:attrNameLst>
                                          <p:attrName>ppt_x</p:attrName>
                                        </p:attrNameLst>
                                      </p:cBhvr>
                                      <p:tavLst>
                                        <p:tav tm="0">
                                          <p:val>
                                            <p:strVal val="1+#ppt_w/2"/>
                                          </p:val>
                                        </p:tav>
                                        <p:tav tm="100000">
                                          <p:val>
                                            <p:strVal val="#ppt_x"/>
                                          </p:val>
                                        </p:tav>
                                      </p:tavLst>
                                    </p:anim>
                                    <p:anim calcmode="lin" valueType="num">
                                      <p:cBhvr additive="base">
                                        <p:cTn id="51" dur="500" fill="hold"/>
                                        <p:tgtEl>
                                          <p:spTgt spid="16"/>
                                        </p:tgtEl>
                                        <p:attrNameLst>
                                          <p:attrName>ppt_y</p:attrName>
                                        </p:attrNameLst>
                                      </p:cBhvr>
                                      <p:tavLst>
                                        <p:tav tm="0">
                                          <p:val>
                                            <p:strVal val="#ppt_y"/>
                                          </p:val>
                                        </p:tav>
                                        <p:tav tm="100000">
                                          <p:val>
                                            <p:strVal val="#ppt_y"/>
                                          </p:val>
                                        </p:tav>
                                      </p:tavLst>
                                    </p:anim>
                                  </p:childTnLst>
                                </p:cTn>
                              </p:par>
                              <p:par>
                                <p:cTn id="52" presetID="2" presetClass="entr" presetSubtype="2" dur="500" fill="hold" grpId="0" nodeType="withEffect">
                                  <p:stCondLst>
                                    <p:cond delay="0"/>
                                  </p:stCondLst>
                                  <p:childTnLst>
                                    <p:set>
                                      <p:cBhvr>
                                        <p:cTn id="53" dur="1" fill="hold">
                                          <p:stCondLst>
                                            <p:cond delay="0"/>
                                          </p:stCondLst>
                                        </p:cTn>
                                        <p:tgtEl>
                                          <p:spTgt spid="17"/>
                                        </p:tgtEl>
                                        <p:attrNameLst>
                                          <p:attrName>style.visibility</p:attrName>
                                        </p:attrNameLst>
                                      </p:cBhvr>
                                      <p:to>
                                        <p:strVal val="visible"/>
                                      </p:to>
                                    </p:set>
                                    <p:anim calcmode="lin" valueType="num">
                                      <p:cBhvr additive="base">
                                        <p:cTn id="54" dur="500" fill="hold"/>
                                        <p:tgtEl>
                                          <p:spTgt spid="17"/>
                                        </p:tgtEl>
                                        <p:attrNameLst>
                                          <p:attrName>ppt_x</p:attrName>
                                        </p:attrNameLst>
                                      </p:cBhvr>
                                      <p:tavLst>
                                        <p:tav tm="0">
                                          <p:val>
                                            <p:strVal val="1+#ppt_w/2"/>
                                          </p:val>
                                        </p:tav>
                                        <p:tav tm="100000">
                                          <p:val>
                                            <p:strVal val="#ppt_x"/>
                                          </p:val>
                                        </p:tav>
                                      </p:tavLst>
                                    </p:anim>
                                    <p:anim calcmode="lin" valueType="num">
                                      <p:cBhvr additive="base">
                                        <p:cTn id="55" dur="500" fill="hold"/>
                                        <p:tgtEl>
                                          <p:spTgt spid="17"/>
                                        </p:tgtEl>
                                        <p:attrNameLst>
                                          <p:attrName>ppt_y</p:attrName>
                                        </p:attrNameLst>
                                      </p:cBhvr>
                                      <p:tavLst>
                                        <p:tav tm="0">
                                          <p:val>
                                            <p:strVal val="#ppt_y"/>
                                          </p:val>
                                        </p:tav>
                                        <p:tav tm="100000">
                                          <p:val>
                                            <p:strVal val="#ppt_y"/>
                                          </p:val>
                                        </p:tav>
                                      </p:tavLst>
                                    </p:anim>
                                  </p:childTnLst>
                                </p:cTn>
                              </p:par>
                              <p:par>
                                <p:cTn id="56" presetID="2" presetClass="entr" presetSubtype="2" dur="500" fill="hold" grpId="0" nodeType="withEffect">
                                  <p:stCondLst>
                                    <p:cond delay="0"/>
                                  </p:stCondLst>
                                  <p:childTnLst>
                                    <p:set>
                                      <p:cBhvr>
                                        <p:cTn id="57" dur="1" fill="hold">
                                          <p:stCondLst>
                                            <p:cond delay="0"/>
                                          </p:stCondLst>
                                        </p:cTn>
                                        <p:tgtEl>
                                          <p:spTgt spid="18"/>
                                        </p:tgtEl>
                                        <p:attrNameLst>
                                          <p:attrName>style.visibility</p:attrName>
                                        </p:attrNameLst>
                                      </p:cBhvr>
                                      <p:to>
                                        <p:strVal val="visible"/>
                                      </p:to>
                                    </p:set>
                                    <p:anim calcmode="lin" valueType="num">
                                      <p:cBhvr additive="base">
                                        <p:cTn id="58" dur="500" fill="hold"/>
                                        <p:tgtEl>
                                          <p:spTgt spid="18"/>
                                        </p:tgtEl>
                                        <p:attrNameLst>
                                          <p:attrName>ppt_x</p:attrName>
                                        </p:attrNameLst>
                                      </p:cBhvr>
                                      <p:tavLst>
                                        <p:tav tm="0">
                                          <p:val>
                                            <p:strVal val="1+#ppt_w/2"/>
                                          </p:val>
                                        </p:tav>
                                        <p:tav tm="100000">
                                          <p:val>
                                            <p:strVal val="#ppt_x"/>
                                          </p:val>
                                        </p:tav>
                                      </p:tavLst>
                                    </p:anim>
                                    <p:anim calcmode="lin" valueType="num">
                                      <p:cBhvr additive="base">
                                        <p:cTn id="59" dur="500" fill="hold"/>
                                        <p:tgtEl>
                                          <p:spTgt spid="18"/>
                                        </p:tgtEl>
                                        <p:attrNameLst>
                                          <p:attrName>ppt_y</p:attrName>
                                        </p:attrNameLst>
                                      </p:cBhvr>
                                      <p:tavLst>
                                        <p:tav tm="0">
                                          <p:val>
                                            <p:strVal val="#ppt_y"/>
                                          </p:val>
                                        </p:tav>
                                        <p:tav tm="100000">
                                          <p:val>
                                            <p:strVal val="#ppt_y"/>
                                          </p:val>
                                        </p:tav>
                                      </p:tavLst>
                                    </p:anim>
                                  </p:childTnLst>
                                </p:cTn>
                              </p:par>
                              <p:par>
                                <p:cTn id="60" presetID="2" presetClass="entr" presetSubtype="2" dur="500" fill="hold" grpId="0" nodeType="withEffect">
                                  <p:stCondLst>
                                    <p:cond delay="0"/>
                                  </p:stCondLst>
                                  <p:childTnLst>
                                    <p:set>
                                      <p:cBhvr>
                                        <p:cTn id="61" dur="1" fill="hold">
                                          <p:stCondLst>
                                            <p:cond delay="0"/>
                                          </p:stCondLst>
                                        </p:cTn>
                                        <p:tgtEl>
                                          <p:spTgt spid="19"/>
                                        </p:tgtEl>
                                        <p:attrNameLst>
                                          <p:attrName>style.visibility</p:attrName>
                                        </p:attrNameLst>
                                      </p:cBhvr>
                                      <p:to>
                                        <p:strVal val="visible"/>
                                      </p:to>
                                    </p:set>
                                    <p:anim calcmode="lin" valueType="num">
                                      <p:cBhvr additive="base">
                                        <p:cTn id="62" dur="500" fill="hold"/>
                                        <p:tgtEl>
                                          <p:spTgt spid="19"/>
                                        </p:tgtEl>
                                        <p:attrNameLst>
                                          <p:attrName>ppt_x</p:attrName>
                                        </p:attrNameLst>
                                      </p:cBhvr>
                                      <p:tavLst>
                                        <p:tav tm="0">
                                          <p:val>
                                            <p:strVal val="1+#ppt_w/2"/>
                                          </p:val>
                                        </p:tav>
                                        <p:tav tm="100000">
                                          <p:val>
                                            <p:strVal val="#ppt_x"/>
                                          </p:val>
                                        </p:tav>
                                      </p:tavLst>
                                    </p:anim>
                                    <p:anim calcmode="lin" valueType="num">
                                      <p:cBhvr additive="base">
                                        <p:cTn id="63" dur="500" fill="hold"/>
                                        <p:tgtEl>
                                          <p:spTgt spid="19"/>
                                        </p:tgtEl>
                                        <p:attrNameLst>
                                          <p:attrName>ppt_y</p:attrName>
                                        </p:attrNameLst>
                                      </p:cBhvr>
                                      <p:tavLst>
                                        <p:tav tm="0">
                                          <p:val>
                                            <p:strVal val="#ppt_y"/>
                                          </p:val>
                                        </p:tav>
                                        <p:tav tm="100000">
                                          <p:val>
                                            <p:strVal val="#ppt_y"/>
                                          </p:val>
                                        </p:tav>
                                      </p:tavLst>
                                    </p:anim>
                                  </p:childTnLst>
                                </p:cTn>
                              </p:par>
                              <p:par>
                                <p:cTn id="64" presetID="2" presetClass="entr" presetSubtype="2" dur="500" fill="hold" grpId="0" nodeType="withEffect">
                                  <p:stCondLst>
                                    <p:cond delay="0"/>
                                  </p:stCondLst>
                                  <p:childTnLst>
                                    <p:set>
                                      <p:cBhvr>
                                        <p:cTn id="65" dur="1" fill="hold">
                                          <p:stCondLst>
                                            <p:cond delay="0"/>
                                          </p:stCondLst>
                                        </p:cTn>
                                        <p:tgtEl>
                                          <p:spTgt spid="20"/>
                                        </p:tgtEl>
                                        <p:attrNameLst>
                                          <p:attrName>style.visibility</p:attrName>
                                        </p:attrNameLst>
                                      </p:cBhvr>
                                      <p:to>
                                        <p:strVal val="visible"/>
                                      </p:to>
                                    </p:set>
                                    <p:anim calcmode="lin" valueType="num">
                                      <p:cBhvr additive="base">
                                        <p:cTn id="66" dur="500" fill="hold"/>
                                        <p:tgtEl>
                                          <p:spTgt spid="20"/>
                                        </p:tgtEl>
                                        <p:attrNameLst>
                                          <p:attrName>ppt_x</p:attrName>
                                        </p:attrNameLst>
                                      </p:cBhvr>
                                      <p:tavLst>
                                        <p:tav tm="0">
                                          <p:val>
                                            <p:strVal val="1+#ppt_w/2"/>
                                          </p:val>
                                        </p:tav>
                                        <p:tav tm="100000">
                                          <p:val>
                                            <p:strVal val="#ppt_x"/>
                                          </p:val>
                                        </p:tav>
                                      </p:tavLst>
                                    </p:anim>
                                    <p:anim calcmode="lin" valueType="num">
                                      <p:cBhvr additive="base">
                                        <p:cTn id="67" dur="500" fill="hold"/>
                                        <p:tgtEl>
                                          <p:spTgt spid="20"/>
                                        </p:tgtEl>
                                        <p:attrNameLst>
                                          <p:attrName>ppt_y</p:attrName>
                                        </p:attrNameLst>
                                      </p:cBhvr>
                                      <p:tavLst>
                                        <p:tav tm="0">
                                          <p:val>
                                            <p:strVal val="#ppt_y"/>
                                          </p:val>
                                        </p:tav>
                                        <p:tav tm="100000">
                                          <p:val>
                                            <p:strVal val="#ppt_y"/>
                                          </p:val>
                                        </p:tav>
                                      </p:tavLst>
                                    </p:anim>
                                  </p:childTnLst>
                                </p:cTn>
                              </p:par>
                              <p:par>
                                <p:cTn id="68" presetID="2" presetClass="entr" presetSubtype="2" dur="500" fill="hold" nodeType="withEffect">
                                  <p:stCondLst>
                                    <p:cond delay="0"/>
                                  </p:stCondLst>
                                  <p:childTnLst>
                                    <p:set>
                                      <p:cBhvr>
                                        <p:cTn id="69" dur="1" fill="hold">
                                          <p:stCondLst>
                                            <p:cond delay="0"/>
                                          </p:stCondLst>
                                        </p:cTn>
                                        <p:tgtEl>
                                          <p:spTgt spid="21"/>
                                        </p:tgtEl>
                                        <p:attrNameLst>
                                          <p:attrName>style.visibility</p:attrName>
                                        </p:attrNameLst>
                                      </p:cBhvr>
                                      <p:to>
                                        <p:strVal val="visible"/>
                                      </p:to>
                                    </p:set>
                                    <p:anim calcmode="lin" valueType="num">
                                      <p:cBhvr additive="base">
                                        <p:cTn id="70" dur="500" fill="hold"/>
                                        <p:tgtEl>
                                          <p:spTgt spid="21"/>
                                        </p:tgtEl>
                                        <p:attrNameLst>
                                          <p:attrName>ppt_x</p:attrName>
                                        </p:attrNameLst>
                                      </p:cBhvr>
                                      <p:tavLst>
                                        <p:tav tm="0">
                                          <p:val>
                                            <p:strVal val="1+#ppt_w/2"/>
                                          </p:val>
                                        </p:tav>
                                        <p:tav tm="100000">
                                          <p:val>
                                            <p:strVal val="#ppt_x"/>
                                          </p:val>
                                        </p:tav>
                                      </p:tavLst>
                                    </p:anim>
                                    <p:anim calcmode="lin" valueType="num">
                                      <p:cBhvr additive="base">
                                        <p:cTn id="71" dur="500" fill="hold"/>
                                        <p:tgtEl>
                                          <p:spTgt spid="21"/>
                                        </p:tgtEl>
                                        <p:attrNameLst>
                                          <p:attrName>ppt_y</p:attrName>
                                        </p:attrNameLst>
                                      </p:cBhvr>
                                      <p:tavLst>
                                        <p:tav tm="0">
                                          <p:val>
                                            <p:strVal val="#ppt_y"/>
                                          </p:val>
                                        </p:tav>
                                        <p:tav tm="100000">
                                          <p:val>
                                            <p:strVal val="#ppt_y"/>
                                          </p:val>
                                        </p:tav>
                                      </p:tavLst>
                                    </p:anim>
                                  </p:childTnLst>
                                </p:cTn>
                              </p:par>
                              <p:par>
                                <p:cTn id="72" presetID="2" presetClass="entr" presetSubtype="2" dur="500" fill="hold" grpId="0" nodeType="withEffect">
                                  <p:stCondLst>
                                    <p:cond delay="0"/>
                                  </p:stCondLst>
                                  <p:childTnLst>
                                    <p:set>
                                      <p:cBhvr>
                                        <p:cTn id="73" dur="1" fill="hold">
                                          <p:stCondLst>
                                            <p:cond delay="0"/>
                                          </p:stCondLst>
                                        </p:cTn>
                                        <p:tgtEl>
                                          <p:spTgt spid="22"/>
                                        </p:tgtEl>
                                        <p:attrNameLst>
                                          <p:attrName>style.visibility</p:attrName>
                                        </p:attrNameLst>
                                      </p:cBhvr>
                                      <p:to>
                                        <p:strVal val="visible"/>
                                      </p:to>
                                    </p:set>
                                    <p:anim calcmode="lin" valueType="num">
                                      <p:cBhvr additive="base">
                                        <p:cTn id="74" dur="500" fill="hold"/>
                                        <p:tgtEl>
                                          <p:spTgt spid="22"/>
                                        </p:tgtEl>
                                        <p:attrNameLst>
                                          <p:attrName>ppt_x</p:attrName>
                                        </p:attrNameLst>
                                      </p:cBhvr>
                                      <p:tavLst>
                                        <p:tav tm="0">
                                          <p:val>
                                            <p:strVal val="1+#ppt_w/2"/>
                                          </p:val>
                                        </p:tav>
                                        <p:tav tm="100000">
                                          <p:val>
                                            <p:strVal val="#ppt_x"/>
                                          </p:val>
                                        </p:tav>
                                      </p:tavLst>
                                    </p:anim>
                                    <p:anim calcmode="lin" valueType="num">
                                      <p:cBhvr additive="base">
                                        <p:cTn id="75" dur="500" fill="hold"/>
                                        <p:tgtEl>
                                          <p:spTgt spid="22"/>
                                        </p:tgtEl>
                                        <p:attrNameLst>
                                          <p:attrName>ppt_y</p:attrName>
                                        </p:attrNameLst>
                                      </p:cBhvr>
                                      <p:tavLst>
                                        <p:tav tm="0">
                                          <p:val>
                                            <p:strVal val="#ppt_y"/>
                                          </p:val>
                                        </p:tav>
                                        <p:tav tm="100000">
                                          <p:val>
                                            <p:strVal val="#ppt_y"/>
                                          </p:val>
                                        </p:tav>
                                      </p:tavLst>
                                    </p:anim>
                                  </p:childTnLst>
                                </p:cTn>
                              </p:par>
                              <p:par>
                                <p:cTn id="76" presetID="2" presetClass="entr" presetSubtype="2" dur="500" fill="hold" grpId="0" nodeType="withEffect">
                                  <p:stCondLst>
                                    <p:cond delay="0"/>
                                  </p:stCondLst>
                                  <p:childTnLst>
                                    <p:set>
                                      <p:cBhvr>
                                        <p:cTn id="77" dur="1" fill="hold">
                                          <p:stCondLst>
                                            <p:cond delay="0"/>
                                          </p:stCondLst>
                                        </p:cTn>
                                        <p:tgtEl>
                                          <p:spTgt spid="23"/>
                                        </p:tgtEl>
                                        <p:attrNameLst>
                                          <p:attrName>style.visibility</p:attrName>
                                        </p:attrNameLst>
                                      </p:cBhvr>
                                      <p:to>
                                        <p:strVal val="visible"/>
                                      </p:to>
                                    </p:set>
                                    <p:anim calcmode="lin" valueType="num">
                                      <p:cBhvr additive="base">
                                        <p:cTn id="78" dur="500" fill="hold"/>
                                        <p:tgtEl>
                                          <p:spTgt spid="23"/>
                                        </p:tgtEl>
                                        <p:attrNameLst>
                                          <p:attrName>ppt_x</p:attrName>
                                        </p:attrNameLst>
                                      </p:cBhvr>
                                      <p:tavLst>
                                        <p:tav tm="0">
                                          <p:val>
                                            <p:strVal val="1+#ppt_w/2"/>
                                          </p:val>
                                        </p:tav>
                                        <p:tav tm="100000">
                                          <p:val>
                                            <p:strVal val="#ppt_x"/>
                                          </p:val>
                                        </p:tav>
                                      </p:tavLst>
                                    </p:anim>
                                    <p:anim calcmode="lin" valueType="num">
                                      <p:cBhvr additive="base">
                                        <p:cTn id="79" dur="500" fill="hold"/>
                                        <p:tgtEl>
                                          <p:spTgt spid="23"/>
                                        </p:tgtEl>
                                        <p:attrNameLst>
                                          <p:attrName>ppt_y</p:attrName>
                                        </p:attrNameLst>
                                      </p:cBhvr>
                                      <p:tavLst>
                                        <p:tav tm="0">
                                          <p:val>
                                            <p:strVal val="#ppt_y"/>
                                          </p:val>
                                        </p:tav>
                                        <p:tav tm="100000">
                                          <p:val>
                                            <p:strVal val="#ppt_y"/>
                                          </p:val>
                                        </p:tav>
                                      </p:tavLst>
                                    </p:anim>
                                  </p:childTnLst>
                                </p:cTn>
                              </p:par>
                              <p:par>
                                <p:cTn id="80" presetID="2" presetClass="entr" presetSubtype="2" dur="500" fill="hold" grpId="0" nodeType="withEffect">
                                  <p:stCondLst>
                                    <p:cond delay="0"/>
                                  </p:stCondLst>
                                  <p:childTnLst>
                                    <p:set>
                                      <p:cBhvr>
                                        <p:cTn id="81" dur="1" fill="hold">
                                          <p:stCondLst>
                                            <p:cond delay="0"/>
                                          </p:stCondLst>
                                        </p:cTn>
                                        <p:tgtEl>
                                          <p:spTgt spid="24"/>
                                        </p:tgtEl>
                                        <p:attrNameLst>
                                          <p:attrName>style.visibility</p:attrName>
                                        </p:attrNameLst>
                                      </p:cBhvr>
                                      <p:to>
                                        <p:strVal val="visible"/>
                                      </p:to>
                                    </p:set>
                                    <p:anim calcmode="lin" valueType="num">
                                      <p:cBhvr additive="base">
                                        <p:cTn id="82" dur="500" fill="hold"/>
                                        <p:tgtEl>
                                          <p:spTgt spid="24"/>
                                        </p:tgtEl>
                                        <p:attrNameLst>
                                          <p:attrName>ppt_x</p:attrName>
                                        </p:attrNameLst>
                                      </p:cBhvr>
                                      <p:tavLst>
                                        <p:tav tm="0">
                                          <p:val>
                                            <p:strVal val="1+#ppt_w/2"/>
                                          </p:val>
                                        </p:tav>
                                        <p:tav tm="100000">
                                          <p:val>
                                            <p:strVal val="#ppt_x"/>
                                          </p:val>
                                        </p:tav>
                                      </p:tavLst>
                                    </p:anim>
                                    <p:anim calcmode="lin" valueType="num">
                                      <p:cBhvr additive="base">
                                        <p:cTn id="83" dur="500" fill="hold"/>
                                        <p:tgtEl>
                                          <p:spTgt spid="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p:bldP spid="9" grpId="0" animBg="1"/>
      <p:bldP spid="10" grpId="0"/>
      <p:bldP spid="12" grpId="0" animBg="1"/>
      <p:bldP spid="13" grpId="0"/>
      <p:bldP spid="14" grpId="0"/>
      <p:bldP spid="15" grpId="0" animBg="1"/>
      <p:bldP spid="16" grpId="0"/>
      <p:bldP spid="17" grpId="0"/>
      <p:bldP spid="18" grpId="0" animBg="1"/>
      <p:bldP spid="19" grpId="0"/>
      <p:bldP spid="20" grpId="0"/>
      <p:bldP spid="22" grpId="0" animBg="1"/>
      <p:bldP spid="23" grpId="0" animBg="1"/>
      <p:bldP spid="2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rot="5400000">
            <a:off x="837737" y="3072280"/>
            <a:ext cx="259766" cy="735747"/>
            <a:chOff x="6097333" y="3318914"/>
            <a:chExt cx="215367" cy="609994"/>
          </a:xfrm>
        </p:grpSpPr>
        <p:sp>
          <p:nvSpPr>
            <p:cNvPr id="5" name="椭圆 4"/>
            <p:cNvSpPr/>
            <p:nvPr/>
          </p:nvSpPr>
          <p:spPr>
            <a:xfrm>
              <a:off x="6097333" y="3318914"/>
              <a:ext cx="215367" cy="609994"/>
            </a:xfrm>
            <a:prstGeom prst="ellipse">
              <a:avLst/>
            </a:prstGeom>
            <a:noFill/>
          </p:spPr>
          <p:txBody>
            <a:bodyPr wrap="none" rtlCol="0">
              <a:spAutoFit/>
              <a:scene3d>
                <a:camera prst="orthographicFront"/>
                <a:lightRig rig="threePt" dir="t"/>
              </a:scene3d>
              <a:sp3d contourW="12700"/>
            </a:bodyPr>
            <a:lstStyle/>
            <a:p>
              <a:pPr algn="ctr"/>
              <a:endParaRPr lang="zh-CN" altLang="en-US" sz="2800">
                <a:solidFill>
                  <a:schemeClr val="tx1">
                    <a:lumMod val="85000"/>
                    <a:lumOff val="15000"/>
                  </a:schemeClr>
                </a:solidFill>
                <a:latin typeface="思源宋体 CN Heavy" pitchFamily="18" charset="-122"/>
                <a:ea typeface="思源宋体 CN Heavy" pitchFamily="18" charset="-122"/>
                <a:sym typeface="汉仪书宋二简"/>
              </a:endParaRPr>
            </a:p>
          </p:txBody>
        </p:sp>
        <p:sp>
          <p:nvSpPr>
            <p:cNvPr id="6" name="椭圆 5"/>
            <p:cNvSpPr/>
            <p:nvPr/>
          </p:nvSpPr>
          <p:spPr>
            <a:xfrm>
              <a:off x="6097333" y="3318914"/>
              <a:ext cx="215367" cy="609994"/>
            </a:xfrm>
            <a:prstGeom prst="ellipse">
              <a:avLst/>
            </a:prstGeom>
            <a:noFill/>
          </p:spPr>
          <p:txBody>
            <a:bodyPr wrap="none" rtlCol="0">
              <a:spAutoFit/>
              <a:scene3d>
                <a:camera prst="orthographicFront"/>
                <a:lightRig rig="threePt" dir="t"/>
              </a:scene3d>
              <a:sp3d contourW="12700"/>
            </a:bodyPr>
            <a:lstStyle/>
            <a:p>
              <a:pPr algn="ctr"/>
              <a:endParaRPr lang="zh-CN" altLang="en-US" sz="2800">
                <a:solidFill>
                  <a:schemeClr val="tx1">
                    <a:lumMod val="85000"/>
                    <a:lumOff val="15000"/>
                  </a:schemeClr>
                </a:solidFill>
                <a:latin typeface="思源宋体 CN Heavy" pitchFamily="18" charset="-122"/>
                <a:ea typeface="思源宋体 CN Heavy" pitchFamily="18" charset="-122"/>
                <a:sym typeface="汉仪书宋二简"/>
              </a:endParaRPr>
            </a:p>
          </p:txBody>
        </p:sp>
      </p:grpSp>
      <p:grpSp>
        <p:nvGrpSpPr>
          <p:cNvPr id="12" name="组合 11"/>
          <p:cNvGrpSpPr/>
          <p:nvPr/>
        </p:nvGrpSpPr>
        <p:grpSpPr>
          <a:xfrm>
            <a:off x="6090170" y="636460"/>
            <a:ext cx="4193445" cy="707886"/>
            <a:chOff x="1587474" y="3060243"/>
            <a:chExt cx="4193445" cy="707886"/>
          </a:xfrm>
        </p:grpSpPr>
        <p:sp>
          <p:nvSpPr>
            <p:cNvPr id="13" name="文本框 12"/>
            <p:cNvSpPr txBox="1"/>
            <p:nvPr/>
          </p:nvSpPr>
          <p:spPr>
            <a:xfrm>
              <a:off x="2681084" y="3081349"/>
              <a:ext cx="2075616" cy="461665"/>
            </a:xfrm>
            <a:prstGeom prst="rect">
              <a:avLst/>
            </a:prstGeom>
            <a:noFill/>
          </p:spPr>
          <p:txBody>
            <a:bodyPr wrap="square" rtlCol="0">
              <a:spAutoFit/>
            </a:bodyPr>
            <a:lstStyle/>
            <a:p>
              <a:r>
                <a:rPr lang="zh-CN" altLang="en-US" sz="2400">
                  <a:solidFill>
                    <a:schemeClr val="tx1">
                      <a:lumMod val="85000"/>
                      <a:lumOff val="15000"/>
                    </a:schemeClr>
                  </a:solidFill>
                  <a:effectLst>
                    <a:outerShdw blurRad="25400" dist="25400" dir="2700000" algn="tl">
                      <a:srgbClr val="000000">
                        <a:alpha val="25000"/>
                      </a:srgbClr>
                    </a:outerShdw>
                  </a:effectLst>
                  <a:latin typeface="思源宋体 CN Heavy" pitchFamily="18" charset="-122"/>
                  <a:ea typeface="思源宋体 CN Heavy" pitchFamily="18" charset="-122"/>
                </a:rPr>
                <a:t>个人自我介绍</a:t>
              </a:r>
            </a:p>
          </p:txBody>
        </p:sp>
        <p:sp>
          <p:nvSpPr>
            <p:cNvPr id="14" name="文本框 13"/>
            <p:cNvSpPr txBox="1"/>
            <p:nvPr/>
          </p:nvSpPr>
          <p:spPr>
            <a:xfrm>
              <a:off x="2735016" y="3469834"/>
              <a:ext cx="3045903" cy="210699"/>
            </a:xfrm>
            <a:prstGeom prst="rect">
              <a:avLst/>
            </a:prstGeom>
            <a:noFill/>
          </p:spPr>
          <p:txBody>
            <a:bodyPr wrap="square" rtlCol="0">
              <a:spAutoFit/>
            </a:bodyPr>
            <a:lstStyle/>
            <a:p>
              <a:pPr>
                <a:lnSpc>
                  <a:spcPct val="120000"/>
                </a:lnSpc>
              </a:pPr>
              <a:r>
                <a:rPr lang="en-US" altLang="zh-CN" sz="700">
                  <a:solidFill>
                    <a:schemeClr val="bg1">
                      <a:lumMod val="65000"/>
                    </a:schemeClr>
                  </a:solidFill>
                  <a:latin typeface="微软雅黑" panose="020B0503020204020204" pitchFamily="34" charset="-122"/>
                  <a:ea typeface="微软雅黑" panose="020B0503020204020204" pitchFamily="34" charset="-122"/>
                  <a:cs typeface="汉仪书魂体简" panose="02010600000101010101" charset="-122"/>
                  <a:sym typeface="方正公文黑体" panose="02000500000000000000" charset="-122"/>
                </a:rPr>
                <a:t>simple linestyle enterprise product publicity introduction</a:t>
              </a:r>
              <a:endParaRPr lang="zh-CN" altLang="en-US" sz="700">
                <a:solidFill>
                  <a:schemeClr val="bg1">
                    <a:lumMod val="65000"/>
                  </a:schemeClr>
                </a:solidFill>
                <a:latin typeface="微软雅黑" panose="020B0503020204020204" pitchFamily="34" charset="-122"/>
                <a:ea typeface="微软雅黑" panose="020B0503020204020204" pitchFamily="34" charset="-122"/>
                <a:cs typeface="汉仪书魂体简" panose="02010600000101010101" charset="-122"/>
                <a:sym typeface="方正公文黑体" panose="02000500000000000000" charset="-122"/>
              </a:endParaRPr>
            </a:p>
          </p:txBody>
        </p:sp>
        <p:sp>
          <p:nvSpPr>
            <p:cNvPr id="15" name="文本框 14"/>
            <p:cNvSpPr txBox="1"/>
            <p:nvPr/>
          </p:nvSpPr>
          <p:spPr>
            <a:xfrm>
              <a:off x="1587474" y="3060243"/>
              <a:ext cx="1100948" cy="707886"/>
            </a:xfrm>
            <a:prstGeom prst="rect">
              <a:avLst/>
            </a:prstGeom>
            <a:noFill/>
          </p:spPr>
          <p:txBody>
            <a:bodyPr wrap="square" rtlCol="0">
              <a:spAutoFit/>
            </a:bodyPr>
            <a:lstStyle/>
            <a:p>
              <a:pPr algn="ctr"/>
              <a:r>
                <a:rPr lang="en-US" altLang="zh-CN" sz="4000">
                  <a:ln>
                    <a:solidFill>
                      <a:srgbClr val="5AA69D"/>
                    </a:solidFill>
                  </a:ln>
                  <a:noFill/>
                  <a:effectLst>
                    <a:outerShdw blurRad="25400" dist="25400" dir="2700000" algn="tl">
                      <a:srgbClr val="000000">
                        <a:alpha val="34000"/>
                      </a:srgbClr>
                    </a:outerShdw>
                  </a:effectLst>
                  <a:latin typeface="思源宋体 CN Heavy" pitchFamily="18" charset="-122"/>
                  <a:ea typeface="思源宋体 CN Heavy" pitchFamily="18" charset="-122"/>
                </a:rPr>
                <a:t>01.</a:t>
              </a:r>
              <a:endParaRPr lang="zh-CN" altLang="en-US" sz="4000">
                <a:ln>
                  <a:solidFill>
                    <a:srgbClr val="5AA69D"/>
                  </a:solidFill>
                </a:ln>
                <a:noFill/>
                <a:effectLst>
                  <a:outerShdw blurRad="25400" dist="25400" dir="2700000" algn="tl">
                    <a:srgbClr val="000000">
                      <a:alpha val="34000"/>
                    </a:srgbClr>
                  </a:outerShdw>
                </a:effectLst>
                <a:latin typeface="思源宋体 CN Heavy" pitchFamily="18" charset="-122"/>
                <a:ea typeface="思源宋体 CN Heavy" pitchFamily="18" charset="-122"/>
              </a:endParaRPr>
            </a:p>
          </p:txBody>
        </p:sp>
      </p:grpSp>
      <p:grpSp>
        <p:nvGrpSpPr>
          <p:cNvPr id="36" name="组合 35"/>
          <p:cNvGrpSpPr/>
          <p:nvPr/>
        </p:nvGrpSpPr>
        <p:grpSpPr>
          <a:xfrm>
            <a:off x="6535970" y="1623671"/>
            <a:ext cx="4193445" cy="707886"/>
            <a:chOff x="1587474" y="3060243"/>
            <a:chExt cx="4193445" cy="707886"/>
          </a:xfrm>
        </p:grpSpPr>
        <p:sp>
          <p:nvSpPr>
            <p:cNvPr id="37" name="文本框 36"/>
            <p:cNvSpPr txBox="1"/>
            <p:nvPr/>
          </p:nvSpPr>
          <p:spPr>
            <a:xfrm>
              <a:off x="2681083" y="3081349"/>
              <a:ext cx="2350039" cy="461665"/>
            </a:xfrm>
            <a:prstGeom prst="rect">
              <a:avLst/>
            </a:prstGeom>
            <a:noFill/>
          </p:spPr>
          <p:txBody>
            <a:bodyPr wrap="square" rtlCol="0">
              <a:spAutoFit/>
            </a:bodyPr>
            <a:lstStyle/>
            <a:p>
              <a:r>
                <a:rPr lang="zh-CN" altLang="en-US" sz="2400">
                  <a:solidFill>
                    <a:schemeClr val="tx1">
                      <a:lumMod val="85000"/>
                      <a:lumOff val="15000"/>
                    </a:schemeClr>
                  </a:solidFill>
                  <a:effectLst>
                    <a:outerShdw blurRad="25400" dist="25400" dir="2700000" algn="tl">
                      <a:srgbClr val="000000">
                        <a:alpha val="25000"/>
                      </a:srgbClr>
                    </a:outerShdw>
                  </a:effectLst>
                  <a:latin typeface="思源宋体 CN Heavy" pitchFamily="18" charset="-122"/>
                  <a:ea typeface="思源宋体 CN Heavy" pitchFamily="18" charset="-122"/>
                </a:rPr>
                <a:t>工作职责和成果</a:t>
              </a:r>
            </a:p>
          </p:txBody>
        </p:sp>
        <p:sp>
          <p:nvSpPr>
            <p:cNvPr id="38" name="文本框 37"/>
            <p:cNvSpPr txBox="1"/>
            <p:nvPr/>
          </p:nvSpPr>
          <p:spPr>
            <a:xfrm>
              <a:off x="2735016" y="3469834"/>
              <a:ext cx="3045903" cy="210699"/>
            </a:xfrm>
            <a:prstGeom prst="rect">
              <a:avLst/>
            </a:prstGeom>
            <a:noFill/>
          </p:spPr>
          <p:txBody>
            <a:bodyPr wrap="square" rtlCol="0">
              <a:spAutoFit/>
            </a:bodyPr>
            <a:lstStyle/>
            <a:p>
              <a:pPr>
                <a:lnSpc>
                  <a:spcPct val="120000"/>
                </a:lnSpc>
              </a:pPr>
              <a:r>
                <a:rPr lang="en-US" altLang="zh-CN" sz="700">
                  <a:solidFill>
                    <a:schemeClr val="bg1">
                      <a:lumMod val="65000"/>
                    </a:schemeClr>
                  </a:solidFill>
                  <a:latin typeface="微软雅黑" panose="020B0503020204020204" pitchFamily="34" charset="-122"/>
                  <a:ea typeface="微软雅黑" panose="020B0503020204020204" pitchFamily="34" charset="-122"/>
                  <a:cs typeface="汉仪书魂体简" panose="02010600000101010101" charset="-122"/>
                  <a:sym typeface="方正公文黑体" panose="02000500000000000000" charset="-122"/>
                </a:rPr>
                <a:t>simple linestyle enterprise product publicity introduction</a:t>
              </a:r>
              <a:endParaRPr lang="zh-CN" altLang="en-US" sz="700">
                <a:solidFill>
                  <a:schemeClr val="bg1">
                    <a:lumMod val="65000"/>
                  </a:schemeClr>
                </a:solidFill>
                <a:latin typeface="微软雅黑" panose="020B0503020204020204" pitchFamily="34" charset="-122"/>
                <a:ea typeface="微软雅黑" panose="020B0503020204020204" pitchFamily="34" charset="-122"/>
                <a:cs typeface="汉仪书魂体简" panose="02010600000101010101" charset="-122"/>
                <a:sym typeface="方正公文黑体" panose="02000500000000000000" charset="-122"/>
              </a:endParaRPr>
            </a:p>
          </p:txBody>
        </p:sp>
        <p:sp>
          <p:nvSpPr>
            <p:cNvPr id="39" name="文本框 38"/>
            <p:cNvSpPr txBox="1"/>
            <p:nvPr/>
          </p:nvSpPr>
          <p:spPr>
            <a:xfrm>
              <a:off x="1587474" y="3060243"/>
              <a:ext cx="1100948" cy="707886"/>
            </a:xfrm>
            <a:prstGeom prst="rect">
              <a:avLst/>
            </a:prstGeom>
            <a:noFill/>
          </p:spPr>
          <p:txBody>
            <a:bodyPr wrap="square" rtlCol="0">
              <a:spAutoFit/>
            </a:bodyPr>
            <a:lstStyle/>
            <a:p>
              <a:pPr algn="ctr"/>
              <a:r>
                <a:rPr lang="en-US" altLang="zh-CN" sz="4000">
                  <a:ln>
                    <a:solidFill>
                      <a:srgbClr val="5AA69D"/>
                    </a:solidFill>
                  </a:ln>
                  <a:noFill/>
                  <a:effectLst>
                    <a:outerShdw blurRad="25400" dist="25400" dir="2700000" algn="tl">
                      <a:srgbClr val="000000">
                        <a:alpha val="34000"/>
                      </a:srgbClr>
                    </a:outerShdw>
                  </a:effectLst>
                  <a:latin typeface="思源宋体 CN Heavy" pitchFamily="18" charset="-122"/>
                  <a:ea typeface="思源宋体 CN Heavy" pitchFamily="18" charset="-122"/>
                </a:rPr>
                <a:t>02.</a:t>
              </a:r>
              <a:endParaRPr lang="zh-CN" altLang="en-US" sz="4000">
                <a:ln>
                  <a:solidFill>
                    <a:srgbClr val="5AA69D"/>
                  </a:solidFill>
                </a:ln>
                <a:noFill/>
                <a:effectLst>
                  <a:outerShdw blurRad="25400" dist="25400" dir="2700000" algn="tl">
                    <a:srgbClr val="000000">
                      <a:alpha val="34000"/>
                    </a:srgbClr>
                  </a:outerShdw>
                </a:effectLst>
                <a:latin typeface="思源宋体 CN Heavy" pitchFamily="18" charset="-122"/>
                <a:ea typeface="思源宋体 CN Heavy" pitchFamily="18" charset="-122"/>
              </a:endParaRPr>
            </a:p>
          </p:txBody>
        </p:sp>
      </p:grpSp>
      <p:grpSp>
        <p:nvGrpSpPr>
          <p:cNvPr id="40" name="组合 39"/>
          <p:cNvGrpSpPr/>
          <p:nvPr/>
        </p:nvGrpSpPr>
        <p:grpSpPr>
          <a:xfrm>
            <a:off x="6797867" y="2610882"/>
            <a:ext cx="4193445" cy="707886"/>
            <a:chOff x="1587474" y="3060243"/>
            <a:chExt cx="4193445" cy="707886"/>
          </a:xfrm>
        </p:grpSpPr>
        <p:sp>
          <p:nvSpPr>
            <p:cNvPr id="41" name="文本框 40"/>
            <p:cNvSpPr txBox="1"/>
            <p:nvPr/>
          </p:nvSpPr>
          <p:spPr>
            <a:xfrm>
              <a:off x="2681083" y="3081349"/>
              <a:ext cx="3099835" cy="461665"/>
            </a:xfrm>
            <a:prstGeom prst="rect">
              <a:avLst/>
            </a:prstGeom>
            <a:noFill/>
          </p:spPr>
          <p:txBody>
            <a:bodyPr wrap="square" rtlCol="0">
              <a:spAutoFit/>
            </a:bodyPr>
            <a:lstStyle/>
            <a:p>
              <a:r>
                <a:rPr lang="zh-CN" altLang="en-US" sz="2400">
                  <a:solidFill>
                    <a:schemeClr val="tx1">
                      <a:lumMod val="85000"/>
                      <a:lumOff val="15000"/>
                    </a:schemeClr>
                  </a:solidFill>
                  <a:effectLst>
                    <a:outerShdw blurRad="25400" dist="25400" dir="2700000" algn="tl">
                      <a:srgbClr val="000000">
                        <a:alpha val="25000"/>
                      </a:srgbClr>
                    </a:outerShdw>
                  </a:effectLst>
                  <a:latin typeface="思源宋体 CN Heavy" pitchFamily="18" charset="-122"/>
                  <a:ea typeface="思源宋体 CN Heavy" pitchFamily="18" charset="-122"/>
                </a:rPr>
                <a:t>职业技能能力提升</a:t>
              </a:r>
            </a:p>
          </p:txBody>
        </p:sp>
        <p:sp>
          <p:nvSpPr>
            <p:cNvPr id="42" name="文本框 41"/>
            <p:cNvSpPr txBox="1"/>
            <p:nvPr/>
          </p:nvSpPr>
          <p:spPr>
            <a:xfrm>
              <a:off x="2735016" y="3469834"/>
              <a:ext cx="3045903" cy="210699"/>
            </a:xfrm>
            <a:prstGeom prst="rect">
              <a:avLst/>
            </a:prstGeom>
            <a:noFill/>
          </p:spPr>
          <p:txBody>
            <a:bodyPr wrap="square" rtlCol="0">
              <a:spAutoFit/>
            </a:bodyPr>
            <a:lstStyle/>
            <a:p>
              <a:pPr>
                <a:lnSpc>
                  <a:spcPct val="120000"/>
                </a:lnSpc>
              </a:pPr>
              <a:r>
                <a:rPr lang="en-US" altLang="zh-CN" sz="700">
                  <a:solidFill>
                    <a:schemeClr val="bg1">
                      <a:lumMod val="65000"/>
                    </a:schemeClr>
                  </a:solidFill>
                  <a:latin typeface="微软雅黑" panose="020B0503020204020204" pitchFamily="34" charset="-122"/>
                  <a:ea typeface="微软雅黑" panose="020B0503020204020204" pitchFamily="34" charset="-122"/>
                  <a:cs typeface="汉仪书魂体简" panose="02010600000101010101" charset="-122"/>
                  <a:sym typeface="方正公文黑体" panose="02000500000000000000" charset="-122"/>
                </a:rPr>
                <a:t>simple linestyle enterprise product publicity introduction</a:t>
              </a:r>
              <a:endParaRPr lang="zh-CN" altLang="en-US" sz="700">
                <a:solidFill>
                  <a:schemeClr val="bg1">
                    <a:lumMod val="65000"/>
                  </a:schemeClr>
                </a:solidFill>
                <a:latin typeface="微软雅黑" panose="020B0503020204020204" pitchFamily="34" charset="-122"/>
                <a:ea typeface="微软雅黑" panose="020B0503020204020204" pitchFamily="34" charset="-122"/>
                <a:cs typeface="汉仪书魂体简" panose="02010600000101010101" charset="-122"/>
                <a:sym typeface="方正公文黑体" panose="02000500000000000000" charset="-122"/>
              </a:endParaRPr>
            </a:p>
          </p:txBody>
        </p:sp>
        <p:sp>
          <p:nvSpPr>
            <p:cNvPr id="43" name="文本框 42"/>
            <p:cNvSpPr txBox="1"/>
            <p:nvPr/>
          </p:nvSpPr>
          <p:spPr>
            <a:xfrm>
              <a:off x="1587474" y="3060243"/>
              <a:ext cx="1100948" cy="707886"/>
            </a:xfrm>
            <a:prstGeom prst="rect">
              <a:avLst/>
            </a:prstGeom>
            <a:noFill/>
          </p:spPr>
          <p:txBody>
            <a:bodyPr wrap="square" rtlCol="0">
              <a:spAutoFit/>
            </a:bodyPr>
            <a:lstStyle/>
            <a:p>
              <a:pPr algn="ctr"/>
              <a:r>
                <a:rPr lang="en-US" altLang="zh-CN" sz="4000">
                  <a:ln>
                    <a:solidFill>
                      <a:srgbClr val="5AA69D"/>
                    </a:solidFill>
                  </a:ln>
                  <a:noFill/>
                  <a:effectLst>
                    <a:outerShdw blurRad="25400" dist="25400" dir="2700000" algn="tl">
                      <a:srgbClr val="000000">
                        <a:alpha val="34000"/>
                      </a:srgbClr>
                    </a:outerShdw>
                  </a:effectLst>
                  <a:latin typeface="思源宋体 CN Heavy" pitchFamily="18" charset="-122"/>
                  <a:ea typeface="思源宋体 CN Heavy" pitchFamily="18" charset="-122"/>
                </a:rPr>
                <a:t>03.</a:t>
              </a:r>
              <a:endParaRPr lang="zh-CN" altLang="en-US" sz="4000">
                <a:ln>
                  <a:solidFill>
                    <a:srgbClr val="5AA69D"/>
                  </a:solidFill>
                </a:ln>
                <a:noFill/>
                <a:effectLst>
                  <a:outerShdw blurRad="25400" dist="25400" dir="2700000" algn="tl">
                    <a:srgbClr val="000000">
                      <a:alpha val="34000"/>
                    </a:srgbClr>
                  </a:outerShdw>
                </a:effectLst>
                <a:latin typeface="思源宋体 CN Heavy" pitchFamily="18" charset="-122"/>
                <a:ea typeface="思源宋体 CN Heavy" pitchFamily="18" charset="-122"/>
              </a:endParaRPr>
            </a:p>
          </p:txBody>
        </p:sp>
      </p:grpSp>
      <p:grpSp>
        <p:nvGrpSpPr>
          <p:cNvPr id="44" name="组合 43"/>
          <p:cNvGrpSpPr/>
          <p:nvPr/>
        </p:nvGrpSpPr>
        <p:grpSpPr>
          <a:xfrm>
            <a:off x="6797866" y="3598093"/>
            <a:ext cx="4193445" cy="707886"/>
            <a:chOff x="1587474" y="3060243"/>
            <a:chExt cx="4193445" cy="707886"/>
          </a:xfrm>
        </p:grpSpPr>
        <p:sp>
          <p:nvSpPr>
            <p:cNvPr id="45" name="文本框 44"/>
            <p:cNvSpPr txBox="1"/>
            <p:nvPr/>
          </p:nvSpPr>
          <p:spPr>
            <a:xfrm>
              <a:off x="2681084" y="3081349"/>
              <a:ext cx="2403890" cy="461665"/>
            </a:xfrm>
            <a:prstGeom prst="rect">
              <a:avLst/>
            </a:prstGeom>
            <a:noFill/>
          </p:spPr>
          <p:txBody>
            <a:bodyPr wrap="square" rtlCol="0">
              <a:spAutoFit/>
            </a:bodyPr>
            <a:lstStyle/>
            <a:p>
              <a:r>
                <a:rPr lang="zh-CN" altLang="en-US" sz="2400">
                  <a:solidFill>
                    <a:schemeClr val="tx1">
                      <a:lumMod val="85000"/>
                      <a:lumOff val="15000"/>
                    </a:schemeClr>
                  </a:solidFill>
                  <a:effectLst>
                    <a:outerShdw blurRad="25400" dist="25400" dir="2700000" algn="tl">
                      <a:srgbClr val="000000">
                        <a:alpha val="25000"/>
                      </a:srgbClr>
                    </a:outerShdw>
                  </a:effectLst>
                  <a:latin typeface="思源宋体 CN Heavy" pitchFamily="18" charset="-122"/>
                  <a:ea typeface="思源宋体 CN Heavy" pitchFamily="18" charset="-122"/>
                </a:rPr>
                <a:t>团队合作与协作</a:t>
              </a:r>
            </a:p>
          </p:txBody>
        </p:sp>
        <p:sp>
          <p:nvSpPr>
            <p:cNvPr id="46" name="文本框 45"/>
            <p:cNvSpPr txBox="1"/>
            <p:nvPr/>
          </p:nvSpPr>
          <p:spPr>
            <a:xfrm>
              <a:off x="2735016" y="3469834"/>
              <a:ext cx="3045903" cy="210699"/>
            </a:xfrm>
            <a:prstGeom prst="rect">
              <a:avLst/>
            </a:prstGeom>
            <a:noFill/>
          </p:spPr>
          <p:txBody>
            <a:bodyPr wrap="square" rtlCol="0">
              <a:spAutoFit/>
            </a:bodyPr>
            <a:lstStyle/>
            <a:p>
              <a:pPr>
                <a:lnSpc>
                  <a:spcPct val="120000"/>
                </a:lnSpc>
              </a:pPr>
              <a:r>
                <a:rPr lang="en-US" altLang="zh-CN" sz="700">
                  <a:solidFill>
                    <a:schemeClr val="bg1">
                      <a:lumMod val="65000"/>
                    </a:schemeClr>
                  </a:solidFill>
                  <a:latin typeface="微软雅黑" panose="020B0503020204020204" pitchFamily="34" charset="-122"/>
                  <a:ea typeface="微软雅黑" panose="020B0503020204020204" pitchFamily="34" charset="-122"/>
                  <a:cs typeface="汉仪书魂体简" panose="02010600000101010101" charset="-122"/>
                  <a:sym typeface="方正公文黑体" panose="02000500000000000000" charset="-122"/>
                </a:rPr>
                <a:t>simple linestyle enterprise product publicity introduction</a:t>
              </a:r>
              <a:endParaRPr lang="zh-CN" altLang="en-US" sz="700">
                <a:solidFill>
                  <a:schemeClr val="bg1">
                    <a:lumMod val="65000"/>
                  </a:schemeClr>
                </a:solidFill>
                <a:latin typeface="微软雅黑" panose="020B0503020204020204" pitchFamily="34" charset="-122"/>
                <a:ea typeface="微软雅黑" panose="020B0503020204020204" pitchFamily="34" charset="-122"/>
                <a:cs typeface="汉仪书魂体简" panose="02010600000101010101" charset="-122"/>
                <a:sym typeface="方正公文黑体" panose="02000500000000000000" charset="-122"/>
              </a:endParaRPr>
            </a:p>
          </p:txBody>
        </p:sp>
        <p:sp>
          <p:nvSpPr>
            <p:cNvPr id="47" name="文本框 46"/>
            <p:cNvSpPr txBox="1"/>
            <p:nvPr/>
          </p:nvSpPr>
          <p:spPr>
            <a:xfrm>
              <a:off x="1587474" y="3060243"/>
              <a:ext cx="1100948" cy="707886"/>
            </a:xfrm>
            <a:prstGeom prst="rect">
              <a:avLst/>
            </a:prstGeom>
            <a:noFill/>
          </p:spPr>
          <p:txBody>
            <a:bodyPr wrap="square" rtlCol="0">
              <a:spAutoFit/>
            </a:bodyPr>
            <a:lstStyle/>
            <a:p>
              <a:pPr algn="ctr"/>
              <a:r>
                <a:rPr lang="en-US" altLang="zh-CN" sz="4000">
                  <a:ln>
                    <a:solidFill>
                      <a:srgbClr val="5AA69D"/>
                    </a:solidFill>
                  </a:ln>
                  <a:noFill/>
                  <a:effectLst>
                    <a:outerShdw blurRad="25400" dist="25400" dir="2700000" algn="tl">
                      <a:srgbClr val="000000">
                        <a:alpha val="34000"/>
                      </a:srgbClr>
                    </a:outerShdw>
                  </a:effectLst>
                  <a:latin typeface="思源宋体 CN Heavy" pitchFamily="18" charset="-122"/>
                  <a:ea typeface="思源宋体 CN Heavy" pitchFamily="18" charset="-122"/>
                </a:rPr>
                <a:t>04.</a:t>
              </a:r>
              <a:endParaRPr lang="zh-CN" altLang="en-US" sz="4000">
                <a:ln>
                  <a:solidFill>
                    <a:srgbClr val="5AA69D"/>
                  </a:solidFill>
                </a:ln>
                <a:noFill/>
                <a:effectLst>
                  <a:outerShdw blurRad="25400" dist="25400" dir="2700000" algn="tl">
                    <a:srgbClr val="000000">
                      <a:alpha val="34000"/>
                    </a:srgbClr>
                  </a:outerShdw>
                </a:effectLst>
                <a:latin typeface="思源宋体 CN Heavy" pitchFamily="18" charset="-122"/>
                <a:ea typeface="思源宋体 CN Heavy" pitchFamily="18" charset="-122"/>
              </a:endParaRPr>
            </a:p>
          </p:txBody>
        </p:sp>
      </p:grpSp>
      <p:grpSp>
        <p:nvGrpSpPr>
          <p:cNvPr id="48" name="组合 47"/>
          <p:cNvGrpSpPr/>
          <p:nvPr/>
        </p:nvGrpSpPr>
        <p:grpSpPr>
          <a:xfrm>
            <a:off x="6535969" y="4585304"/>
            <a:ext cx="4193445" cy="707886"/>
            <a:chOff x="1587474" y="3060243"/>
            <a:chExt cx="4193445" cy="707886"/>
          </a:xfrm>
        </p:grpSpPr>
        <p:sp>
          <p:nvSpPr>
            <p:cNvPr id="49" name="文本框 48"/>
            <p:cNvSpPr txBox="1"/>
            <p:nvPr/>
          </p:nvSpPr>
          <p:spPr>
            <a:xfrm>
              <a:off x="2681083" y="3081349"/>
              <a:ext cx="2531075" cy="461665"/>
            </a:xfrm>
            <a:prstGeom prst="rect">
              <a:avLst/>
            </a:prstGeom>
            <a:noFill/>
          </p:spPr>
          <p:txBody>
            <a:bodyPr wrap="square" rtlCol="0">
              <a:spAutoFit/>
            </a:bodyPr>
            <a:lstStyle/>
            <a:p>
              <a:r>
                <a:rPr lang="zh-CN" altLang="en-US" sz="2400">
                  <a:solidFill>
                    <a:schemeClr val="tx1">
                      <a:lumMod val="85000"/>
                      <a:lumOff val="15000"/>
                    </a:schemeClr>
                  </a:solidFill>
                  <a:effectLst>
                    <a:outerShdw blurRad="25400" dist="25400" dir="2700000" algn="tl">
                      <a:srgbClr val="000000">
                        <a:alpha val="25000"/>
                      </a:srgbClr>
                    </a:outerShdw>
                  </a:effectLst>
                  <a:latin typeface="思源宋体 CN Heavy" pitchFamily="18" charset="-122"/>
                  <a:ea typeface="思源宋体 CN Heavy" pitchFamily="18" charset="-122"/>
                </a:rPr>
                <a:t>自我评价与反思</a:t>
              </a:r>
            </a:p>
          </p:txBody>
        </p:sp>
        <p:sp>
          <p:nvSpPr>
            <p:cNvPr id="50" name="文本框 49"/>
            <p:cNvSpPr txBox="1"/>
            <p:nvPr/>
          </p:nvSpPr>
          <p:spPr>
            <a:xfrm>
              <a:off x="2735016" y="3469834"/>
              <a:ext cx="3045903" cy="210699"/>
            </a:xfrm>
            <a:prstGeom prst="rect">
              <a:avLst/>
            </a:prstGeom>
            <a:noFill/>
          </p:spPr>
          <p:txBody>
            <a:bodyPr wrap="square" rtlCol="0">
              <a:spAutoFit/>
            </a:bodyPr>
            <a:lstStyle/>
            <a:p>
              <a:pPr>
                <a:lnSpc>
                  <a:spcPct val="120000"/>
                </a:lnSpc>
              </a:pPr>
              <a:r>
                <a:rPr lang="en-US" altLang="zh-CN" sz="700">
                  <a:solidFill>
                    <a:schemeClr val="bg1">
                      <a:lumMod val="65000"/>
                    </a:schemeClr>
                  </a:solidFill>
                  <a:latin typeface="微软雅黑" panose="020B0503020204020204" pitchFamily="34" charset="-122"/>
                  <a:ea typeface="微软雅黑" panose="020B0503020204020204" pitchFamily="34" charset="-122"/>
                  <a:cs typeface="汉仪书魂体简" panose="02010600000101010101" charset="-122"/>
                  <a:sym typeface="方正公文黑体" panose="02000500000000000000" charset="-122"/>
                </a:rPr>
                <a:t>simple linestyle enterprise product publicity introduction</a:t>
              </a:r>
              <a:endParaRPr lang="zh-CN" altLang="en-US" sz="700">
                <a:solidFill>
                  <a:schemeClr val="bg1">
                    <a:lumMod val="65000"/>
                  </a:schemeClr>
                </a:solidFill>
                <a:latin typeface="微软雅黑" panose="020B0503020204020204" pitchFamily="34" charset="-122"/>
                <a:ea typeface="微软雅黑" panose="020B0503020204020204" pitchFamily="34" charset="-122"/>
                <a:cs typeface="汉仪书魂体简" panose="02010600000101010101" charset="-122"/>
                <a:sym typeface="方正公文黑体" panose="02000500000000000000" charset="-122"/>
              </a:endParaRPr>
            </a:p>
          </p:txBody>
        </p:sp>
        <p:sp>
          <p:nvSpPr>
            <p:cNvPr id="51" name="文本框 50"/>
            <p:cNvSpPr txBox="1"/>
            <p:nvPr/>
          </p:nvSpPr>
          <p:spPr>
            <a:xfrm>
              <a:off x="1587474" y="3060243"/>
              <a:ext cx="1100948" cy="707886"/>
            </a:xfrm>
            <a:prstGeom prst="rect">
              <a:avLst/>
            </a:prstGeom>
            <a:noFill/>
          </p:spPr>
          <p:txBody>
            <a:bodyPr wrap="square" rtlCol="0">
              <a:spAutoFit/>
            </a:bodyPr>
            <a:lstStyle/>
            <a:p>
              <a:pPr algn="ctr"/>
              <a:r>
                <a:rPr lang="en-US" altLang="zh-CN" sz="4000">
                  <a:ln>
                    <a:solidFill>
                      <a:srgbClr val="5AA69D"/>
                    </a:solidFill>
                  </a:ln>
                  <a:noFill/>
                  <a:effectLst>
                    <a:outerShdw blurRad="25400" dist="25400" dir="2700000" algn="tl">
                      <a:srgbClr val="000000">
                        <a:alpha val="34000"/>
                      </a:srgbClr>
                    </a:outerShdw>
                  </a:effectLst>
                  <a:latin typeface="思源宋体 CN Heavy" pitchFamily="18" charset="-122"/>
                  <a:ea typeface="思源宋体 CN Heavy" pitchFamily="18" charset="-122"/>
                </a:rPr>
                <a:t>05.</a:t>
              </a:r>
              <a:endParaRPr lang="zh-CN" altLang="en-US" sz="4000">
                <a:ln>
                  <a:solidFill>
                    <a:srgbClr val="5AA69D"/>
                  </a:solidFill>
                </a:ln>
                <a:noFill/>
                <a:effectLst>
                  <a:outerShdw blurRad="25400" dist="25400" dir="2700000" algn="tl">
                    <a:srgbClr val="000000">
                      <a:alpha val="34000"/>
                    </a:srgbClr>
                  </a:outerShdw>
                </a:effectLst>
                <a:latin typeface="思源宋体 CN Heavy" pitchFamily="18" charset="-122"/>
                <a:ea typeface="思源宋体 CN Heavy" pitchFamily="18" charset="-122"/>
              </a:endParaRPr>
            </a:p>
          </p:txBody>
        </p:sp>
      </p:grpSp>
      <p:grpSp>
        <p:nvGrpSpPr>
          <p:cNvPr id="52" name="组合 51"/>
          <p:cNvGrpSpPr/>
          <p:nvPr/>
        </p:nvGrpSpPr>
        <p:grpSpPr>
          <a:xfrm>
            <a:off x="6090169" y="5572517"/>
            <a:ext cx="4193445" cy="707886"/>
            <a:chOff x="1587474" y="3060243"/>
            <a:chExt cx="4193445" cy="707886"/>
          </a:xfrm>
        </p:grpSpPr>
        <p:sp>
          <p:nvSpPr>
            <p:cNvPr id="53" name="文本框 52"/>
            <p:cNvSpPr txBox="1"/>
            <p:nvPr/>
          </p:nvSpPr>
          <p:spPr>
            <a:xfrm>
              <a:off x="2681084" y="3081349"/>
              <a:ext cx="2075616" cy="461665"/>
            </a:xfrm>
            <a:prstGeom prst="rect">
              <a:avLst/>
            </a:prstGeom>
            <a:noFill/>
          </p:spPr>
          <p:txBody>
            <a:bodyPr wrap="square" rtlCol="0">
              <a:spAutoFit/>
            </a:bodyPr>
            <a:lstStyle/>
            <a:p>
              <a:r>
                <a:rPr lang="zh-CN" altLang="en-US" sz="2400">
                  <a:solidFill>
                    <a:schemeClr val="tx1">
                      <a:lumMod val="85000"/>
                      <a:lumOff val="15000"/>
                    </a:schemeClr>
                  </a:solidFill>
                  <a:effectLst>
                    <a:outerShdw blurRad="25400" dist="25400" dir="2700000" algn="tl">
                      <a:srgbClr val="000000">
                        <a:alpha val="25000"/>
                      </a:srgbClr>
                    </a:outerShdw>
                  </a:effectLst>
                  <a:latin typeface="思源宋体 CN Heavy" pitchFamily="18" charset="-122"/>
                  <a:ea typeface="思源宋体 CN Heavy" pitchFamily="18" charset="-122"/>
                </a:rPr>
                <a:t>未来发展计划</a:t>
              </a:r>
            </a:p>
          </p:txBody>
        </p:sp>
        <p:sp>
          <p:nvSpPr>
            <p:cNvPr id="54" name="文本框 53"/>
            <p:cNvSpPr txBox="1"/>
            <p:nvPr/>
          </p:nvSpPr>
          <p:spPr>
            <a:xfrm>
              <a:off x="2735016" y="3469834"/>
              <a:ext cx="3045903" cy="210699"/>
            </a:xfrm>
            <a:prstGeom prst="rect">
              <a:avLst/>
            </a:prstGeom>
            <a:noFill/>
          </p:spPr>
          <p:txBody>
            <a:bodyPr wrap="square" rtlCol="0">
              <a:spAutoFit/>
            </a:bodyPr>
            <a:lstStyle/>
            <a:p>
              <a:pPr>
                <a:lnSpc>
                  <a:spcPct val="120000"/>
                </a:lnSpc>
              </a:pPr>
              <a:r>
                <a:rPr lang="en-US" altLang="zh-CN" sz="700">
                  <a:solidFill>
                    <a:schemeClr val="bg1">
                      <a:lumMod val="65000"/>
                    </a:schemeClr>
                  </a:solidFill>
                  <a:latin typeface="微软雅黑" panose="020B0503020204020204" pitchFamily="34" charset="-122"/>
                  <a:ea typeface="微软雅黑" panose="020B0503020204020204" pitchFamily="34" charset="-122"/>
                  <a:cs typeface="汉仪书魂体简" panose="02010600000101010101" charset="-122"/>
                  <a:sym typeface="方正公文黑体" panose="02000500000000000000" charset="-122"/>
                </a:rPr>
                <a:t>simple linestyle enterprise product publicity introduction</a:t>
              </a:r>
              <a:endParaRPr lang="zh-CN" altLang="en-US" sz="700">
                <a:solidFill>
                  <a:schemeClr val="bg1">
                    <a:lumMod val="65000"/>
                  </a:schemeClr>
                </a:solidFill>
                <a:latin typeface="微软雅黑" panose="020B0503020204020204" pitchFamily="34" charset="-122"/>
                <a:ea typeface="微软雅黑" panose="020B0503020204020204" pitchFamily="34" charset="-122"/>
                <a:cs typeface="汉仪书魂体简" panose="02010600000101010101" charset="-122"/>
                <a:sym typeface="方正公文黑体" panose="02000500000000000000" charset="-122"/>
              </a:endParaRPr>
            </a:p>
          </p:txBody>
        </p:sp>
        <p:sp>
          <p:nvSpPr>
            <p:cNvPr id="55" name="文本框 54"/>
            <p:cNvSpPr txBox="1"/>
            <p:nvPr/>
          </p:nvSpPr>
          <p:spPr>
            <a:xfrm>
              <a:off x="1587474" y="3060243"/>
              <a:ext cx="1100948" cy="707886"/>
            </a:xfrm>
            <a:prstGeom prst="rect">
              <a:avLst/>
            </a:prstGeom>
            <a:noFill/>
          </p:spPr>
          <p:txBody>
            <a:bodyPr wrap="square" rtlCol="0">
              <a:spAutoFit/>
            </a:bodyPr>
            <a:lstStyle/>
            <a:p>
              <a:pPr algn="ctr"/>
              <a:r>
                <a:rPr lang="en-US" altLang="zh-CN" sz="4000">
                  <a:ln>
                    <a:solidFill>
                      <a:srgbClr val="5AA69D"/>
                    </a:solidFill>
                  </a:ln>
                  <a:noFill/>
                  <a:effectLst>
                    <a:outerShdw blurRad="25400" dist="25400" dir="2700000" algn="tl">
                      <a:srgbClr val="000000">
                        <a:alpha val="34000"/>
                      </a:srgbClr>
                    </a:outerShdw>
                  </a:effectLst>
                  <a:latin typeface="思源宋体 CN Heavy" pitchFamily="18" charset="-122"/>
                  <a:ea typeface="思源宋体 CN Heavy" pitchFamily="18" charset="-122"/>
                </a:rPr>
                <a:t>06.</a:t>
              </a:r>
              <a:endParaRPr lang="zh-CN" altLang="en-US" sz="4000">
                <a:ln>
                  <a:solidFill>
                    <a:srgbClr val="5AA69D"/>
                  </a:solidFill>
                </a:ln>
                <a:noFill/>
                <a:effectLst>
                  <a:outerShdw blurRad="25400" dist="25400" dir="2700000" algn="tl">
                    <a:srgbClr val="000000">
                      <a:alpha val="34000"/>
                    </a:srgbClr>
                  </a:outerShdw>
                </a:effectLst>
                <a:latin typeface="思源宋体 CN Heavy" pitchFamily="18" charset="-122"/>
                <a:ea typeface="思源宋体 CN Heavy" pitchFamily="18" charset="-122"/>
              </a:endParaRPr>
            </a:p>
          </p:txBody>
        </p:sp>
      </p:grpSp>
      <p:sp>
        <p:nvSpPr>
          <p:cNvPr id="11" name="椭圆 10"/>
          <p:cNvSpPr/>
          <p:nvPr/>
        </p:nvSpPr>
        <p:spPr>
          <a:xfrm>
            <a:off x="5070832" y="989715"/>
            <a:ext cx="170605" cy="170605"/>
          </a:xfrm>
          <a:prstGeom prst="ellipse">
            <a:avLst/>
          </a:prstGeom>
          <a:gradFill>
            <a:gsLst>
              <a:gs pos="0">
                <a:srgbClr val="B6D8D4"/>
              </a:gs>
              <a:gs pos="100000">
                <a:srgbClr val="78B7AF"/>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书宋二简"/>
              <a:ea typeface="汉仪书宋二简"/>
              <a:sym typeface="汉仪书宋二简"/>
            </a:endParaRPr>
          </a:p>
        </p:txBody>
      </p:sp>
      <p:sp>
        <p:nvSpPr>
          <p:cNvPr id="56" name="椭圆 55"/>
          <p:cNvSpPr/>
          <p:nvPr/>
        </p:nvSpPr>
        <p:spPr>
          <a:xfrm>
            <a:off x="5070832" y="5721899"/>
            <a:ext cx="170605" cy="170605"/>
          </a:xfrm>
          <a:prstGeom prst="ellipse">
            <a:avLst/>
          </a:prstGeom>
          <a:gradFill>
            <a:gsLst>
              <a:gs pos="0">
                <a:srgbClr val="B6D8D4"/>
              </a:gs>
              <a:gs pos="100000">
                <a:srgbClr val="78B7AF"/>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书宋二简"/>
              <a:ea typeface="汉仪书宋二简"/>
              <a:sym typeface="汉仪书宋二简"/>
            </a:endParaRPr>
          </a:p>
        </p:txBody>
      </p:sp>
      <p:sp>
        <p:nvSpPr>
          <p:cNvPr id="57" name="椭圆 56"/>
          <p:cNvSpPr/>
          <p:nvPr/>
        </p:nvSpPr>
        <p:spPr>
          <a:xfrm>
            <a:off x="5484902" y="1936152"/>
            <a:ext cx="170605" cy="170605"/>
          </a:xfrm>
          <a:prstGeom prst="ellipse">
            <a:avLst/>
          </a:prstGeom>
          <a:gradFill>
            <a:gsLst>
              <a:gs pos="0">
                <a:srgbClr val="B6D8D4"/>
              </a:gs>
              <a:gs pos="100000">
                <a:srgbClr val="78B7AF"/>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书宋二简"/>
              <a:ea typeface="汉仪书宋二简"/>
              <a:sym typeface="汉仪书宋二简"/>
            </a:endParaRPr>
          </a:p>
        </p:txBody>
      </p:sp>
      <p:sp>
        <p:nvSpPr>
          <p:cNvPr id="58" name="椭圆 57"/>
          <p:cNvSpPr/>
          <p:nvPr/>
        </p:nvSpPr>
        <p:spPr>
          <a:xfrm>
            <a:off x="5674682" y="2882589"/>
            <a:ext cx="170605" cy="170605"/>
          </a:xfrm>
          <a:prstGeom prst="ellipse">
            <a:avLst/>
          </a:prstGeom>
          <a:gradFill>
            <a:gsLst>
              <a:gs pos="0">
                <a:srgbClr val="B6D8D4"/>
              </a:gs>
              <a:gs pos="100000">
                <a:srgbClr val="78B7AF"/>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书宋二简"/>
              <a:ea typeface="汉仪书宋二简"/>
              <a:sym typeface="汉仪书宋二简"/>
            </a:endParaRPr>
          </a:p>
        </p:txBody>
      </p:sp>
      <p:sp>
        <p:nvSpPr>
          <p:cNvPr id="59" name="椭圆 58"/>
          <p:cNvSpPr/>
          <p:nvPr/>
        </p:nvSpPr>
        <p:spPr>
          <a:xfrm>
            <a:off x="5674682" y="3829026"/>
            <a:ext cx="170605" cy="170605"/>
          </a:xfrm>
          <a:prstGeom prst="ellipse">
            <a:avLst/>
          </a:prstGeom>
          <a:gradFill>
            <a:gsLst>
              <a:gs pos="0">
                <a:srgbClr val="B6D8D4"/>
              </a:gs>
              <a:gs pos="100000">
                <a:srgbClr val="78B7AF"/>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书宋二简"/>
              <a:ea typeface="汉仪书宋二简"/>
              <a:sym typeface="汉仪书宋二简"/>
            </a:endParaRPr>
          </a:p>
        </p:txBody>
      </p:sp>
      <p:sp>
        <p:nvSpPr>
          <p:cNvPr id="60" name="椭圆 59"/>
          <p:cNvSpPr/>
          <p:nvPr/>
        </p:nvSpPr>
        <p:spPr>
          <a:xfrm>
            <a:off x="5484902" y="4775463"/>
            <a:ext cx="170605" cy="170605"/>
          </a:xfrm>
          <a:prstGeom prst="ellipse">
            <a:avLst/>
          </a:prstGeom>
          <a:gradFill>
            <a:gsLst>
              <a:gs pos="0">
                <a:srgbClr val="B6D8D4"/>
              </a:gs>
              <a:gs pos="100000">
                <a:srgbClr val="78B7AF"/>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书宋二简"/>
              <a:ea typeface="汉仪书宋二简"/>
              <a:sym typeface="汉仪书宋二简"/>
            </a:endParaRPr>
          </a:p>
        </p:txBody>
      </p:sp>
      <p:sp>
        <p:nvSpPr>
          <p:cNvPr id="61" name="椭圆 60"/>
          <p:cNvSpPr/>
          <p:nvPr/>
        </p:nvSpPr>
        <p:spPr>
          <a:xfrm>
            <a:off x="10991311" y="703221"/>
            <a:ext cx="832019" cy="832019"/>
          </a:xfrm>
          <a:prstGeom prst="ellipse">
            <a:avLst/>
          </a:prstGeom>
          <a:gradFill>
            <a:gsLst>
              <a:gs pos="0">
                <a:srgbClr val="B6D8D4"/>
              </a:gs>
              <a:gs pos="100000">
                <a:srgbClr val="78B7AF"/>
              </a:gs>
            </a:gsLst>
          </a:gradFill>
          <a:ln>
            <a:noFill/>
          </a:ln>
          <a:effectLst>
            <a:softEdge rad="304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书宋二简"/>
              <a:ea typeface="汉仪书宋二简"/>
              <a:sym typeface="汉仪书宋二简"/>
            </a:endParaRPr>
          </a:p>
        </p:txBody>
      </p:sp>
      <p:sp>
        <p:nvSpPr>
          <p:cNvPr id="62" name="椭圆 61"/>
          <p:cNvSpPr/>
          <p:nvPr/>
        </p:nvSpPr>
        <p:spPr>
          <a:xfrm>
            <a:off x="10107057" y="6105083"/>
            <a:ext cx="807588" cy="807588"/>
          </a:xfrm>
          <a:prstGeom prst="ellipse">
            <a:avLst/>
          </a:prstGeom>
          <a:gradFill>
            <a:gsLst>
              <a:gs pos="0">
                <a:srgbClr val="B6D8D4"/>
              </a:gs>
              <a:gs pos="100000">
                <a:srgbClr val="78B7AF"/>
              </a:gs>
            </a:gsLst>
          </a:gradFill>
          <a:ln>
            <a:noFill/>
          </a:ln>
          <a:effectLst>
            <a:softEdge rad="304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书宋二简"/>
              <a:ea typeface="汉仪书宋二简"/>
              <a:sym typeface="汉仪书宋二简"/>
            </a:endParaRPr>
          </a:p>
        </p:txBody>
      </p:sp>
      <p:pic>
        <p:nvPicPr>
          <p:cNvPr id="63" name="图片 62"/>
          <p:cNvPicPr>
            <a:picLocks noChangeAspect="1"/>
          </p:cNvPicPr>
          <p:nvPr/>
        </p:nvPicPr>
        <p:blipFill>
          <a:blip r:embed="rId2">
            <a:extLst>
              <a:ext uri="{BEBA8EAE-BF5A-486C-A8C5-ECC9F3942E4B}">
                <a14:imgProps xmlns:a14="http://schemas.microsoft.com/office/drawing/2010/main">
                  <a14:imgLayer r:embed="rId3">
                    <a14:imgEffect>
                      <a14:colorTemperature colorTemp="11200"/>
                    </a14:imgEffect>
                  </a14:imgLayer>
                </a14:imgProps>
              </a:ext>
              <a:ext uri="{28A0092B-C50C-407E-A947-70E740481C1C}">
                <a14:useLocalDpi xmlns:a14="http://schemas.microsoft.com/office/drawing/2010/main" val="0"/>
              </a:ext>
            </a:extLst>
          </a:blip>
          <a:stretch>
            <a:fillRect/>
          </a:stretch>
        </p:blipFill>
        <p:spPr>
          <a:xfrm rot="16200000" flipH="1">
            <a:off x="-3215385" y="6793"/>
            <a:ext cx="6912671" cy="6858000"/>
          </a:xfrm>
          <a:prstGeom prst="rect">
            <a:avLst/>
          </a:prstGeom>
        </p:spPr>
      </p:pic>
      <p:grpSp>
        <p:nvGrpSpPr>
          <p:cNvPr id="8" name="组合 7"/>
          <p:cNvGrpSpPr/>
          <p:nvPr/>
        </p:nvGrpSpPr>
        <p:grpSpPr>
          <a:xfrm>
            <a:off x="1482622" y="1773352"/>
            <a:ext cx="2210838" cy="3416320"/>
            <a:chOff x="1697299" y="4558205"/>
            <a:chExt cx="2210838" cy="3416320"/>
          </a:xfrm>
        </p:grpSpPr>
        <p:sp>
          <p:nvSpPr>
            <p:cNvPr id="9" name="文本框 8"/>
            <p:cNvSpPr txBox="1"/>
            <p:nvPr/>
          </p:nvSpPr>
          <p:spPr>
            <a:xfrm>
              <a:off x="1835400" y="4558205"/>
              <a:ext cx="1941084" cy="3416320"/>
            </a:xfrm>
            <a:prstGeom prst="rect">
              <a:avLst/>
            </a:prstGeom>
            <a:noFill/>
          </p:spPr>
          <p:txBody>
            <a:bodyPr wrap="square" rtlCol="0">
              <a:spAutoFit/>
            </a:bodyPr>
            <a:lstStyle/>
            <a:p>
              <a:pPr algn="ctr"/>
              <a:r>
                <a:rPr lang="zh-CN" altLang="en-US" sz="7200" b="1" spc="300">
                  <a:gradFill>
                    <a:gsLst>
                      <a:gs pos="0">
                        <a:srgbClr val="B6D8D4"/>
                      </a:gs>
                      <a:gs pos="85000">
                        <a:srgbClr val="5AA69D"/>
                      </a:gs>
                    </a:gsLst>
                    <a:lin ang="5400000" scaled="1"/>
                  </a:gradFill>
                  <a:effectLst>
                    <a:outerShdw blurRad="25400" dist="25400" dir="2700000" algn="tl">
                      <a:srgbClr val="000000">
                        <a:alpha val="30000"/>
                      </a:srgbClr>
                    </a:outerShdw>
                  </a:effectLst>
                  <a:latin typeface="思源宋体 CN Heavy" pitchFamily="18" charset="-122"/>
                  <a:ea typeface="思源宋体 CN Heavy" pitchFamily="18" charset="-122"/>
                </a:rPr>
                <a:t>目</a:t>
              </a:r>
              <a:endParaRPr lang="en-US" altLang="zh-CN" sz="7200" b="1" spc="300">
                <a:gradFill>
                  <a:gsLst>
                    <a:gs pos="0">
                      <a:srgbClr val="B6D8D4"/>
                    </a:gs>
                    <a:gs pos="85000">
                      <a:srgbClr val="5AA69D"/>
                    </a:gs>
                  </a:gsLst>
                  <a:lin ang="5400000" scaled="1"/>
                </a:gradFill>
                <a:effectLst>
                  <a:outerShdw blurRad="25400" dist="25400" dir="2700000" algn="tl">
                    <a:srgbClr val="000000">
                      <a:alpha val="30000"/>
                    </a:srgbClr>
                  </a:outerShdw>
                </a:effectLst>
                <a:latin typeface="思源宋体 CN Heavy" pitchFamily="18" charset="-122"/>
                <a:ea typeface="思源宋体 CN Heavy" pitchFamily="18" charset="-122"/>
              </a:endParaRPr>
            </a:p>
            <a:p>
              <a:pPr algn="ctr"/>
              <a:endParaRPr lang="en-US" altLang="zh-CN" sz="7200" b="1" spc="300">
                <a:gradFill>
                  <a:gsLst>
                    <a:gs pos="0">
                      <a:srgbClr val="B6D8D4"/>
                    </a:gs>
                    <a:gs pos="85000">
                      <a:srgbClr val="5AA69D"/>
                    </a:gs>
                  </a:gsLst>
                  <a:lin ang="5400000" scaled="1"/>
                </a:gradFill>
                <a:effectLst>
                  <a:outerShdw blurRad="25400" dist="25400" dir="2700000" algn="tl">
                    <a:srgbClr val="000000">
                      <a:alpha val="30000"/>
                    </a:srgbClr>
                  </a:outerShdw>
                </a:effectLst>
                <a:latin typeface="思源宋体 CN Heavy" pitchFamily="18" charset="-122"/>
                <a:ea typeface="思源宋体 CN Heavy" pitchFamily="18" charset="-122"/>
              </a:endParaRPr>
            </a:p>
            <a:p>
              <a:pPr algn="ctr"/>
              <a:r>
                <a:rPr lang="zh-CN" altLang="en-US" sz="7200" b="1" spc="300">
                  <a:gradFill>
                    <a:gsLst>
                      <a:gs pos="0">
                        <a:srgbClr val="B6D8D4"/>
                      </a:gs>
                      <a:gs pos="85000">
                        <a:srgbClr val="5AA69D"/>
                      </a:gs>
                    </a:gsLst>
                    <a:lin ang="5400000" scaled="1"/>
                  </a:gradFill>
                  <a:effectLst>
                    <a:outerShdw blurRad="25400" dist="25400" dir="2700000" algn="tl">
                      <a:srgbClr val="000000">
                        <a:alpha val="30000"/>
                      </a:srgbClr>
                    </a:outerShdw>
                  </a:effectLst>
                  <a:latin typeface="思源宋体 CN Heavy" pitchFamily="18" charset="-122"/>
                  <a:ea typeface="思源宋体 CN Heavy" pitchFamily="18" charset="-122"/>
                </a:rPr>
                <a:t>录</a:t>
              </a:r>
            </a:p>
          </p:txBody>
        </p:sp>
        <p:sp>
          <p:nvSpPr>
            <p:cNvPr id="10" name="矩形 9"/>
            <p:cNvSpPr/>
            <p:nvPr/>
          </p:nvSpPr>
          <p:spPr bwMode="auto">
            <a:xfrm>
              <a:off x="1697299" y="6007067"/>
              <a:ext cx="2210838" cy="461665"/>
            </a:xfrm>
            <a:prstGeom prst="rect">
              <a:avLst/>
            </a:prstGeom>
          </p:spPr>
          <p:txBody>
            <a:bodyPr wrap="square">
              <a:spAutoFit/>
              <a:scene3d>
                <a:camera prst="orthographicFront"/>
                <a:lightRig rig="threePt" dir="t"/>
              </a:scene3d>
              <a:sp3d contourW="12700"/>
            </a:bodyPr>
            <a:lstStyle/>
            <a:p>
              <a:pPr algn="dist"/>
              <a:r>
                <a:rPr lang="en-US" altLang="zh-CN" sz="2400">
                  <a:solidFill>
                    <a:schemeClr val="tx1">
                      <a:lumMod val="65000"/>
                      <a:lumOff val="35000"/>
                    </a:schemeClr>
                  </a:solidFill>
                  <a:latin typeface="思源宋体 CN Heavy" pitchFamily="18" charset="-122"/>
                  <a:ea typeface="思源宋体 CN Heavy" pitchFamily="18" charset="-122"/>
                </a:rPr>
                <a:t>CONTENTS</a:t>
              </a:r>
              <a:endParaRPr lang="zh-CN" altLang="en-US" sz="2400">
                <a:solidFill>
                  <a:schemeClr val="tx1">
                    <a:lumMod val="65000"/>
                    <a:lumOff val="35000"/>
                  </a:schemeClr>
                </a:solidFill>
                <a:latin typeface="思源宋体 CN Heavy" pitchFamily="18" charset="-122"/>
                <a:ea typeface="思源宋体 CN Heavy" pitchFamily="18" charset="-122"/>
              </a:endParaRPr>
            </a:p>
          </p:txBody>
        </p:sp>
      </p:gr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4" dur="500" fill="hold" nodeType="withEffect">
                                  <p:stCondLst>
                                    <p:cond delay="0"/>
                                  </p:stCondLst>
                                  <p:childTnLst>
                                    <p:set>
                                      <p:cBhvr>
                                        <p:cTn id="6" dur="1" fill="hold">
                                          <p:stCondLst>
                                            <p:cond delay="0"/>
                                          </p:stCondLst>
                                        </p:cTn>
                                        <p:tgtEl>
                                          <p:spTgt spid="63"/>
                                        </p:tgtEl>
                                        <p:attrNameLst>
                                          <p:attrName>style.visibility</p:attrName>
                                        </p:attrNameLst>
                                      </p:cBhvr>
                                      <p:to>
                                        <p:strVal val="visible"/>
                                      </p:to>
                                    </p:set>
                                    <p:animEffect transition="in" filter="wipe(down)">
                                      <p:cBhvr>
                                        <p:cTn id="7" dur="500"/>
                                        <p:tgtEl>
                                          <p:spTgt spid="63"/>
                                        </p:tgtEl>
                                      </p:cBhvr>
                                    </p:animEffect>
                                  </p:childTnLst>
                                </p:cTn>
                              </p:par>
                              <p:par>
                                <p:cTn id="8" presetID="2" presetClass="entr" presetSubtype="2" dur="50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 calcmode="lin" valueType="num">
                                      <p:cBhvr additive="base">
                                        <p:cTn id="10" dur="500" fill="hold"/>
                                        <p:tgtEl>
                                          <p:spTgt spid="8"/>
                                        </p:tgtEl>
                                        <p:attrNameLst>
                                          <p:attrName>ppt_x</p:attrName>
                                        </p:attrNameLst>
                                      </p:cBhvr>
                                      <p:tavLst>
                                        <p:tav tm="0">
                                          <p:val>
                                            <p:strVal val="1+#ppt_w/2"/>
                                          </p:val>
                                        </p:tav>
                                        <p:tav tm="100000">
                                          <p:val>
                                            <p:strVal val="#ppt_x"/>
                                          </p:val>
                                        </p:tav>
                                      </p:tavLst>
                                    </p:anim>
                                    <p:anim calcmode="lin" valueType="num">
                                      <p:cBhvr additive="base">
                                        <p:cTn id="11" dur="500" fill="hold"/>
                                        <p:tgtEl>
                                          <p:spTgt spid="8"/>
                                        </p:tgtEl>
                                        <p:attrNameLst>
                                          <p:attrName>ppt_y</p:attrName>
                                        </p:attrNameLst>
                                      </p:cBhvr>
                                      <p:tavLst>
                                        <p:tav tm="0">
                                          <p:val>
                                            <p:strVal val="#ppt_y"/>
                                          </p:val>
                                        </p:tav>
                                        <p:tav tm="100000">
                                          <p:val>
                                            <p:strVal val="#ppt_y"/>
                                          </p:val>
                                        </p:tav>
                                      </p:tavLst>
                                    </p:anim>
                                  </p:childTnLst>
                                </p:cTn>
                              </p:par>
                              <p:par>
                                <p:cTn id="12" presetID="22" presetClass="entr" presetSubtype="8" dur="500" fill="hold" nodeType="with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wipe(left)">
                                      <p:cBhvr>
                                        <p:cTn id="14" dur="500"/>
                                        <p:tgtEl>
                                          <p:spTgt spid="7"/>
                                        </p:tgtEl>
                                      </p:cBhvr>
                                    </p:animEffect>
                                  </p:childTnLst>
                                </p:cTn>
                              </p:par>
                            </p:childTnLst>
                          </p:cTn>
                        </p:par>
                        <p:par>
                          <p:cTn id="15" fill="hold" nodeType="afterGroup">
                            <p:stCondLst>
                              <p:cond delay="1500"/>
                            </p:stCondLst>
                            <p:childTnLst>
                              <p:par>
                                <p:cTn id="16" presetID="2" presetClass="entr" presetSubtype="2" dur="750" fill="hold" nodeType="afterEffect">
                                  <p:stCondLst>
                                    <p:cond delay="0"/>
                                  </p:stCondLst>
                                  <p:childTnLst>
                                    <p:set>
                                      <p:cBhvr>
                                        <p:cTn id="17" dur="1" fill="hold">
                                          <p:stCondLst>
                                            <p:cond delay="0"/>
                                          </p:stCondLst>
                                        </p:cTn>
                                        <p:tgtEl>
                                          <p:spTgt spid="12"/>
                                        </p:tgtEl>
                                        <p:attrNameLst>
                                          <p:attrName>style.visibility</p:attrName>
                                        </p:attrNameLst>
                                      </p:cBhvr>
                                      <p:to>
                                        <p:strVal val="visible"/>
                                      </p:to>
                                    </p:set>
                                    <p:anim calcmode="lin" valueType="num">
                                      <p:cBhvr additive="base">
                                        <p:cTn id="18" dur="750" fill="hold"/>
                                        <p:tgtEl>
                                          <p:spTgt spid="12"/>
                                        </p:tgtEl>
                                        <p:attrNameLst>
                                          <p:attrName>ppt_x</p:attrName>
                                        </p:attrNameLst>
                                      </p:cBhvr>
                                      <p:tavLst>
                                        <p:tav tm="0">
                                          <p:val>
                                            <p:strVal val="1+#ppt_w/2"/>
                                          </p:val>
                                        </p:tav>
                                        <p:tav tm="100000">
                                          <p:val>
                                            <p:strVal val="#ppt_x"/>
                                          </p:val>
                                        </p:tav>
                                      </p:tavLst>
                                    </p:anim>
                                    <p:anim calcmode="lin" valueType="num">
                                      <p:cBhvr additive="base">
                                        <p:cTn id="19" dur="750" fill="hold"/>
                                        <p:tgtEl>
                                          <p:spTgt spid="12"/>
                                        </p:tgtEl>
                                        <p:attrNameLst>
                                          <p:attrName>ppt_y</p:attrName>
                                        </p:attrNameLst>
                                      </p:cBhvr>
                                      <p:tavLst>
                                        <p:tav tm="0">
                                          <p:val>
                                            <p:strVal val="#ppt_y"/>
                                          </p:val>
                                        </p:tav>
                                        <p:tav tm="100000">
                                          <p:val>
                                            <p:strVal val="#ppt_y"/>
                                          </p:val>
                                        </p:tav>
                                      </p:tavLst>
                                    </p:anim>
                                  </p:childTnLst>
                                </p:cTn>
                              </p:par>
                              <p:par>
                                <p:cTn id="20" presetID="2" presetClass="entr" presetSubtype="8" dur="500"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 calcmode="lin" valueType="num">
                                      <p:cBhvr additive="base">
                                        <p:cTn id="22" dur="500" fill="hold"/>
                                        <p:tgtEl>
                                          <p:spTgt spid="11"/>
                                        </p:tgtEl>
                                        <p:attrNameLst>
                                          <p:attrName>ppt_x</p:attrName>
                                        </p:attrNameLst>
                                      </p:cBhvr>
                                      <p:tavLst>
                                        <p:tav tm="0">
                                          <p:val>
                                            <p:strVal val="0-#ppt_w/2"/>
                                          </p:val>
                                        </p:tav>
                                        <p:tav tm="100000">
                                          <p:val>
                                            <p:strVal val="#ppt_x"/>
                                          </p:val>
                                        </p:tav>
                                      </p:tavLst>
                                    </p:anim>
                                    <p:anim calcmode="lin" valueType="num">
                                      <p:cBhvr additive="base">
                                        <p:cTn id="23" dur="500" fill="hold"/>
                                        <p:tgtEl>
                                          <p:spTgt spid="11"/>
                                        </p:tgtEl>
                                        <p:attrNameLst>
                                          <p:attrName>ppt_y</p:attrName>
                                        </p:attrNameLst>
                                      </p:cBhvr>
                                      <p:tavLst>
                                        <p:tav tm="0">
                                          <p:val>
                                            <p:strVal val="#ppt_y"/>
                                          </p:val>
                                        </p:tav>
                                        <p:tav tm="100000">
                                          <p:val>
                                            <p:strVal val="#ppt_y"/>
                                          </p:val>
                                        </p:tav>
                                      </p:tavLst>
                                    </p:anim>
                                  </p:childTnLst>
                                </p:cTn>
                              </p:par>
                              <p:par>
                                <p:cTn id="24" presetID="2" presetClass="entr" presetSubtype="8" dur="500" fill="hold" grpId="0" nodeType="withEffect">
                                  <p:stCondLst>
                                    <p:cond delay="0"/>
                                  </p:stCondLst>
                                  <p:childTnLst>
                                    <p:set>
                                      <p:cBhvr>
                                        <p:cTn id="25" dur="1" fill="hold">
                                          <p:stCondLst>
                                            <p:cond delay="0"/>
                                          </p:stCondLst>
                                        </p:cTn>
                                        <p:tgtEl>
                                          <p:spTgt spid="56"/>
                                        </p:tgtEl>
                                        <p:attrNameLst>
                                          <p:attrName>style.visibility</p:attrName>
                                        </p:attrNameLst>
                                      </p:cBhvr>
                                      <p:to>
                                        <p:strVal val="visible"/>
                                      </p:to>
                                    </p:set>
                                    <p:anim calcmode="lin" valueType="num">
                                      <p:cBhvr additive="base">
                                        <p:cTn id="26" dur="500" fill="hold"/>
                                        <p:tgtEl>
                                          <p:spTgt spid="56"/>
                                        </p:tgtEl>
                                        <p:attrNameLst>
                                          <p:attrName>ppt_x</p:attrName>
                                        </p:attrNameLst>
                                      </p:cBhvr>
                                      <p:tavLst>
                                        <p:tav tm="0">
                                          <p:val>
                                            <p:strVal val="0-#ppt_w/2"/>
                                          </p:val>
                                        </p:tav>
                                        <p:tav tm="100000">
                                          <p:val>
                                            <p:strVal val="#ppt_x"/>
                                          </p:val>
                                        </p:tav>
                                      </p:tavLst>
                                    </p:anim>
                                    <p:anim calcmode="lin" valueType="num">
                                      <p:cBhvr additive="base">
                                        <p:cTn id="27" dur="500" fill="hold"/>
                                        <p:tgtEl>
                                          <p:spTgt spid="56"/>
                                        </p:tgtEl>
                                        <p:attrNameLst>
                                          <p:attrName>ppt_y</p:attrName>
                                        </p:attrNameLst>
                                      </p:cBhvr>
                                      <p:tavLst>
                                        <p:tav tm="0">
                                          <p:val>
                                            <p:strVal val="#ppt_y"/>
                                          </p:val>
                                        </p:tav>
                                        <p:tav tm="100000">
                                          <p:val>
                                            <p:strVal val="#ppt_y"/>
                                          </p:val>
                                        </p:tav>
                                      </p:tavLst>
                                    </p:anim>
                                  </p:childTnLst>
                                </p:cTn>
                              </p:par>
                              <p:par>
                                <p:cTn id="28" presetID="2" presetClass="entr" presetSubtype="8" dur="500" fill="hold" grpId="0" nodeType="withEffect">
                                  <p:stCondLst>
                                    <p:cond delay="0"/>
                                  </p:stCondLst>
                                  <p:childTnLst>
                                    <p:set>
                                      <p:cBhvr>
                                        <p:cTn id="29" dur="1" fill="hold">
                                          <p:stCondLst>
                                            <p:cond delay="0"/>
                                          </p:stCondLst>
                                        </p:cTn>
                                        <p:tgtEl>
                                          <p:spTgt spid="57"/>
                                        </p:tgtEl>
                                        <p:attrNameLst>
                                          <p:attrName>style.visibility</p:attrName>
                                        </p:attrNameLst>
                                      </p:cBhvr>
                                      <p:to>
                                        <p:strVal val="visible"/>
                                      </p:to>
                                    </p:set>
                                    <p:anim calcmode="lin" valueType="num">
                                      <p:cBhvr additive="base">
                                        <p:cTn id="30" dur="500" fill="hold"/>
                                        <p:tgtEl>
                                          <p:spTgt spid="57"/>
                                        </p:tgtEl>
                                        <p:attrNameLst>
                                          <p:attrName>ppt_x</p:attrName>
                                        </p:attrNameLst>
                                      </p:cBhvr>
                                      <p:tavLst>
                                        <p:tav tm="0">
                                          <p:val>
                                            <p:strVal val="0-#ppt_w/2"/>
                                          </p:val>
                                        </p:tav>
                                        <p:tav tm="100000">
                                          <p:val>
                                            <p:strVal val="#ppt_x"/>
                                          </p:val>
                                        </p:tav>
                                      </p:tavLst>
                                    </p:anim>
                                    <p:anim calcmode="lin" valueType="num">
                                      <p:cBhvr additive="base">
                                        <p:cTn id="31" dur="500" fill="hold"/>
                                        <p:tgtEl>
                                          <p:spTgt spid="57"/>
                                        </p:tgtEl>
                                        <p:attrNameLst>
                                          <p:attrName>ppt_y</p:attrName>
                                        </p:attrNameLst>
                                      </p:cBhvr>
                                      <p:tavLst>
                                        <p:tav tm="0">
                                          <p:val>
                                            <p:strVal val="#ppt_y"/>
                                          </p:val>
                                        </p:tav>
                                        <p:tav tm="100000">
                                          <p:val>
                                            <p:strVal val="#ppt_y"/>
                                          </p:val>
                                        </p:tav>
                                      </p:tavLst>
                                    </p:anim>
                                  </p:childTnLst>
                                </p:cTn>
                              </p:par>
                              <p:par>
                                <p:cTn id="32" presetID="2" presetClass="entr" presetSubtype="8" dur="500" fill="hold" grpId="0" nodeType="withEffect">
                                  <p:stCondLst>
                                    <p:cond delay="0"/>
                                  </p:stCondLst>
                                  <p:childTnLst>
                                    <p:set>
                                      <p:cBhvr>
                                        <p:cTn id="33" dur="1" fill="hold">
                                          <p:stCondLst>
                                            <p:cond delay="0"/>
                                          </p:stCondLst>
                                        </p:cTn>
                                        <p:tgtEl>
                                          <p:spTgt spid="58"/>
                                        </p:tgtEl>
                                        <p:attrNameLst>
                                          <p:attrName>style.visibility</p:attrName>
                                        </p:attrNameLst>
                                      </p:cBhvr>
                                      <p:to>
                                        <p:strVal val="visible"/>
                                      </p:to>
                                    </p:set>
                                    <p:anim calcmode="lin" valueType="num">
                                      <p:cBhvr additive="base">
                                        <p:cTn id="34" dur="500" fill="hold"/>
                                        <p:tgtEl>
                                          <p:spTgt spid="58"/>
                                        </p:tgtEl>
                                        <p:attrNameLst>
                                          <p:attrName>ppt_x</p:attrName>
                                        </p:attrNameLst>
                                      </p:cBhvr>
                                      <p:tavLst>
                                        <p:tav tm="0">
                                          <p:val>
                                            <p:strVal val="0-#ppt_w/2"/>
                                          </p:val>
                                        </p:tav>
                                        <p:tav tm="100000">
                                          <p:val>
                                            <p:strVal val="#ppt_x"/>
                                          </p:val>
                                        </p:tav>
                                      </p:tavLst>
                                    </p:anim>
                                    <p:anim calcmode="lin" valueType="num">
                                      <p:cBhvr additive="base">
                                        <p:cTn id="35" dur="500" fill="hold"/>
                                        <p:tgtEl>
                                          <p:spTgt spid="58"/>
                                        </p:tgtEl>
                                        <p:attrNameLst>
                                          <p:attrName>ppt_y</p:attrName>
                                        </p:attrNameLst>
                                      </p:cBhvr>
                                      <p:tavLst>
                                        <p:tav tm="0">
                                          <p:val>
                                            <p:strVal val="#ppt_y"/>
                                          </p:val>
                                        </p:tav>
                                        <p:tav tm="100000">
                                          <p:val>
                                            <p:strVal val="#ppt_y"/>
                                          </p:val>
                                        </p:tav>
                                      </p:tavLst>
                                    </p:anim>
                                  </p:childTnLst>
                                </p:cTn>
                              </p:par>
                              <p:par>
                                <p:cTn id="36" presetID="2" presetClass="entr" presetSubtype="8" dur="500" fill="hold" grpId="0" nodeType="withEffect">
                                  <p:stCondLst>
                                    <p:cond delay="0"/>
                                  </p:stCondLst>
                                  <p:childTnLst>
                                    <p:set>
                                      <p:cBhvr>
                                        <p:cTn id="37" dur="1" fill="hold">
                                          <p:stCondLst>
                                            <p:cond delay="0"/>
                                          </p:stCondLst>
                                        </p:cTn>
                                        <p:tgtEl>
                                          <p:spTgt spid="59"/>
                                        </p:tgtEl>
                                        <p:attrNameLst>
                                          <p:attrName>style.visibility</p:attrName>
                                        </p:attrNameLst>
                                      </p:cBhvr>
                                      <p:to>
                                        <p:strVal val="visible"/>
                                      </p:to>
                                    </p:set>
                                    <p:anim calcmode="lin" valueType="num">
                                      <p:cBhvr additive="base">
                                        <p:cTn id="38" dur="500" fill="hold"/>
                                        <p:tgtEl>
                                          <p:spTgt spid="59"/>
                                        </p:tgtEl>
                                        <p:attrNameLst>
                                          <p:attrName>ppt_x</p:attrName>
                                        </p:attrNameLst>
                                      </p:cBhvr>
                                      <p:tavLst>
                                        <p:tav tm="0">
                                          <p:val>
                                            <p:strVal val="0-#ppt_w/2"/>
                                          </p:val>
                                        </p:tav>
                                        <p:tav tm="100000">
                                          <p:val>
                                            <p:strVal val="#ppt_x"/>
                                          </p:val>
                                        </p:tav>
                                      </p:tavLst>
                                    </p:anim>
                                    <p:anim calcmode="lin" valueType="num">
                                      <p:cBhvr additive="base">
                                        <p:cTn id="39" dur="500" fill="hold"/>
                                        <p:tgtEl>
                                          <p:spTgt spid="59"/>
                                        </p:tgtEl>
                                        <p:attrNameLst>
                                          <p:attrName>ppt_y</p:attrName>
                                        </p:attrNameLst>
                                      </p:cBhvr>
                                      <p:tavLst>
                                        <p:tav tm="0">
                                          <p:val>
                                            <p:strVal val="#ppt_y"/>
                                          </p:val>
                                        </p:tav>
                                        <p:tav tm="100000">
                                          <p:val>
                                            <p:strVal val="#ppt_y"/>
                                          </p:val>
                                        </p:tav>
                                      </p:tavLst>
                                    </p:anim>
                                  </p:childTnLst>
                                </p:cTn>
                              </p:par>
                              <p:par>
                                <p:cTn id="40" presetID="2" presetClass="entr" presetSubtype="8" dur="500" fill="hold" grpId="0" nodeType="withEffect">
                                  <p:stCondLst>
                                    <p:cond delay="0"/>
                                  </p:stCondLst>
                                  <p:childTnLst>
                                    <p:set>
                                      <p:cBhvr>
                                        <p:cTn id="41" dur="1" fill="hold">
                                          <p:stCondLst>
                                            <p:cond delay="0"/>
                                          </p:stCondLst>
                                        </p:cTn>
                                        <p:tgtEl>
                                          <p:spTgt spid="60"/>
                                        </p:tgtEl>
                                        <p:attrNameLst>
                                          <p:attrName>style.visibility</p:attrName>
                                        </p:attrNameLst>
                                      </p:cBhvr>
                                      <p:to>
                                        <p:strVal val="visible"/>
                                      </p:to>
                                    </p:set>
                                    <p:anim calcmode="lin" valueType="num">
                                      <p:cBhvr additive="base">
                                        <p:cTn id="42" dur="500" fill="hold"/>
                                        <p:tgtEl>
                                          <p:spTgt spid="60"/>
                                        </p:tgtEl>
                                        <p:attrNameLst>
                                          <p:attrName>ppt_x</p:attrName>
                                        </p:attrNameLst>
                                      </p:cBhvr>
                                      <p:tavLst>
                                        <p:tav tm="0">
                                          <p:val>
                                            <p:strVal val="0-#ppt_w/2"/>
                                          </p:val>
                                        </p:tav>
                                        <p:tav tm="100000">
                                          <p:val>
                                            <p:strVal val="#ppt_x"/>
                                          </p:val>
                                        </p:tav>
                                      </p:tavLst>
                                    </p:anim>
                                    <p:anim calcmode="lin" valueType="num">
                                      <p:cBhvr additive="base">
                                        <p:cTn id="43" dur="500" fill="hold"/>
                                        <p:tgtEl>
                                          <p:spTgt spid="60"/>
                                        </p:tgtEl>
                                        <p:attrNameLst>
                                          <p:attrName>ppt_y</p:attrName>
                                        </p:attrNameLst>
                                      </p:cBhvr>
                                      <p:tavLst>
                                        <p:tav tm="0">
                                          <p:val>
                                            <p:strVal val="#ppt_y"/>
                                          </p:val>
                                        </p:tav>
                                        <p:tav tm="100000">
                                          <p:val>
                                            <p:strVal val="#ppt_y"/>
                                          </p:val>
                                        </p:tav>
                                      </p:tavLst>
                                    </p:anim>
                                  </p:childTnLst>
                                </p:cTn>
                              </p:par>
                            </p:childTnLst>
                          </p:cTn>
                        </p:par>
                        <p:par>
                          <p:cTn id="44" fill="hold" nodeType="afterGroup">
                            <p:stCondLst>
                              <p:cond delay="2250"/>
                            </p:stCondLst>
                            <p:childTnLst>
                              <p:par>
                                <p:cTn id="45" presetID="2" presetClass="entr" presetSubtype="2" dur="750" fill="hold" nodeType="afterEffect">
                                  <p:stCondLst>
                                    <p:cond delay="0"/>
                                  </p:stCondLst>
                                  <p:childTnLst>
                                    <p:set>
                                      <p:cBhvr>
                                        <p:cTn id="46" dur="1" fill="hold">
                                          <p:stCondLst>
                                            <p:cond delay="0"/>
                                          </p:stCondLst>
                                        </p:cTn>
                                        <p:tgtEl>
                                          <p:spTgt spid="36"/>
                                        </p:tgtEl>
                                        <p:attrNameLst>
                                          <p:attrName>style.visibility</p:attrName>
                                        </p:attrNameLst>
                                      </p:cBhvr>
                                      <p:to>
                                        <p:strVal val="visible"/>
                                      </p:to>
                                    </p:set>
                                    <p:anim calcmode="lin" valueType="num">
                                      <p:cBhvr additive="base">
                                        <p:cTn id="47" dur="750" fill="hold"/>
                                        <p:tgtEl>
                                          <p:spTgt spid="36"/>
                                        </p:tgtEl>
                                        <p:attrNameLst>
                                          <p:attrName>ppt_x</p:attrName>
                                        </p:attrNameLst>
                                      </p:cBhvr>
                                      <p:tavLst>
                                        <p:tav tm="0">
                                          <p:val>
                                            <p:strVal val="1+#ppt_w/2"/>
                                          </p:val>
                                        </p:tav>
                                        <p:tav tm="100000">
                                          <p:val>
                                            <p:strVal val="#ppt_x"/>
                                          </p:val>
                                        </p:tav>
                                      </p:tavLst>
                                    </p:anim>
                                    <p:anim calcmode="lin" valueType="num">
                                      <p:cBhvr additive="base">
                                        <p:cTn id="48" dur="750" fill="hold"/>
                                        <p:tgtEl>
                                          <p:spTgt spid="36"/>
                                        </p:tgtEl>
                                        <p:attrNameLst>
                                          <p:attrName>ppt_y</p:attrName>
                                        </p:attrNameLst>
                                      </p:cBhvr>
                                      <p:tavLst>
                                        <p:tav tm="0">
                                          <p:val>
                                            <p:strVal val="#ppt_y"/>
                                          </p:val>
                                        </p:tav>
                                        <p:tav tm="100000">
                                          <p:val>
                                            <p:strVal val="#ppt_y"/>
                                          </p:val>
                                        </p:tav>
                                      </p:tavLst>
                                    </p:anim>
                                  </p:childTnLst>
                                </p:cTn>
                              </p:par>
                            </p:childTnLst>
                          </p:cTn>
                        </p:par>
                        <p:par>
                          <p:cTn id="49" fill="hold" nodeType="afterGroup">
                            <p:stCondLst>
                              <p:cond delay="3000"/>
                            </p:stCondLst>
                            <p:childTnLst>
                              <p:par>
                                <p:cTn id="50" presetID="2" presetClass="entr" presetSubtype="2" dur="750" fill="hold" nodeType="afterEffect">
                                  <p:stCondLst>
                                    <p:cond delay="0"/>
                                  </p:stCondLst>
                                  <p:childTnLst>
                                    <p:set>
                                      <p:cBhvr>
                                        <p:cTn id="51" dur="1" fill="hold">
                                          <p:stCondLst>
                                            <p:cond delay="0"/>
                                          </p:stCondLst>
                                        </p:cTn>
                                        <p:tgtEl>
                                          <p:spTgt spid="40"/>
                                        </p:tgtEl>
                                        <p:attrNameLst>
                                          <p:attrName>style.visibility</p:attrName>
                                        </p:attrNameLst>
                                      </p:cBhvr>
                                      <p:to>
                                        <p:strVal val="visible"/>
                                      </p:to>
                                    </p:set>
                                    <p:anim calcmode="lin" valueType="num">
                                      <p:cBhvr additive="base">
                                        <p:cTn id="52" dur="750" fill="hold"/>
                                        <p:tgtEl>
                                          <p:spTgt spid="40"/>
                                        </p:tgtEl>
                                        <p:attrNameLst>
                                          <p:attrName>ppt_x</p:attrName>
                                        </p:attrNameLst>
                                      </p:cBhvr>
                                      <p:tavLst>
                                        <p:tav tm="0">
                                          <p:val>
                                            <p:strVal val="1+#ppt_w/2"/>
                                          </p:val>
                                        </p:tav>
                                        <p:tav tm="100000">
                                          <p:val>
                                            <p:strVal val="#ppt_x"/>
                                          </p:val>
                                        </p:tav>
                                      </p:tavLst>
                                    </p:anim>
                                    <p:anim calcmode="lin" valueType="num">
                                      <p:cBhvr additive="base">
                                        <p:cTn id="53" dur="750" fill="hold"/>
                                        <p:tgtEl>
                                          <p:spTgt spid="40"/>
                                        </p:tgtEl>
                                        <p:attrNameLst>
                                          <p:attrName>ppt_y</p:attrName>
                                        </p:attrNameLst>
                                      </p:cBhvr>
                                      <p:tavLst>
                                        <p:tav tm="0">
                                          <p:val>
                                            <p:strVal val="#ppt_y"/>
                                          </p:val>
                                        </p:tav>
                                        <p:tav tm="100000">
                                          <p:val>
                                            <p:strVal val="#ppt_y"/>
                                          </p:val>
                                        </p:tav>
                                      </p:tavLst>
                                    </p:anim>
                                  </p:childTnLst>
                                </p:cTn>
                              </p:par>
                            </p:childTnLst>
                          </p:cTn>
                        </p:par>
                        <p:par>
                          <p:cTn id="54" fill="hold" nodeType="afterGroup">
                            <p:stCondLst>
                              <p:cond delay="3750"/>
                            </p:stCondLst>
                            <p:childTnLst>
                              <p:par>
                                <p:cTn id="55" presetID="2" presetClass="entr" presetSubtype="2" dur="750" fill="hold" nodeType="afterEffect">
                                  <p:stCondLst>
                                    <p:cond delay="0"/>
                                  </p:stCondLst>
                                  <p:childTnLst>
                                    <p:set>
                                      <p:cBhvr>
                                        <p:cTn id="56" dur="1" fill="hold">
                                          <p:stCondLst>
                                            <p:cond delay="0"/>
                                          </p:stCondLst>
                                        </p:cTn>
                                        <p:tgtEl>
                                          <p:spTgt spid="44"/>
                                        </p:tgtEl>
                                        <p:attrNameLst>
                                          <p:attrName>style.visibility</p:attrName>
                                        </p:attrNameLst>
                                      </p:cBhvr>
                                      <p:to>
                                        <p:strVal val="visible"/>
                                      </p:to>
                                    </p:set>
                                    <p:anim calcmode="lin" valueType="num">
                                      <p:cBhvr additive="base">
                                        <p:cTn id="57" dur="750" fill="hold"/>
                                        <p:tgtEl>
                                          <p:spTgt spid="44"/>
                                        </p:tgtEl>
                                        <p:attrNameLst>
                                          <p:attrName>ppt_x</p:attrName>
                                        </p:attrNameLst>
                                      </p:cBhvr>
                                      <p:tavLst>
                                        <p:tav tm="0">
                                          <p:val>
                                            <p:strVal val="1+#ppt_w/2"/>
                                          </p:val>
                                        </p:tav>
                                        <p:tav tm="100000">
                                          <p:val>
                                            <p:strVal val="#ppt_x"/>
                                          </p:val>
                                        </p:tav>
                                      </p:tavLst>
                                    </p:anim>
                                    <p:anim calcmode="lin" valueType="num">
                                      <p:cBhvr additive="base">
                                        <p:cTn id="58" dur="750" fill="hold"/>
                                        <p:tgtEl>
                                          <p:spTgt spid="44"/>
                                        </p:tgtEl>
                                        <p:attrNameLst>
                                          <p:attrName>ppt_y</p:attrName>
                                        </p:attrNameLst>
                                      </p:cBhvr>
                                      <p:tavLst>
                                        <p:tav tm="0">
                                          <p:val>
                                            <p:strVal val="#ppt_y"/>
                                          </p:val>
                                        </p:tav>
                                        <p:tav tm="100000">
                                          <p:val>
                                            <p:strVal val="#ppt_y"/>
                                          </p:val>
                                        </p:tav>
                                      </p:tavLst>
                                    </p:anim>
                                  </p:childTnLst>
                                </p:cTn>
                              </p:par>
                            </p:childTnLst>
                          </p:cTn>
                        </p:par>
                        <p:par>
                          <p:cTn id="59" fill="hold" nodeType="afterGroup">
                            <p:stCondLst>
                              <p:cond delay="4500"/>
                            </p:stCondLst>
                            <p:childTnLst>
                              <p:par>
                                <p:cTn id="60" presetID="2" presetClass="entr" presetSubtype="2" dur="750" fill="hold" nodeType="afterEffect">
                                  <p:stCondLst>
                                    <p:cond delay="0"/>
                                  </p:stCondLst>
                                  <p:childTnLst>
                                    <p:set>
                                      <p:cBhvr>
                                        <p:cTn id="61" dur="1" fill="hold">
                                          <p:stCondLst>
                                            <p:cond delay="0"/>
                                          </p:stCondLst>
                                        </p:cTn>
                                        <p:tgtEl>
                                          <p:spTgt spid="48"/>
                                        </p:tgtEl>
                                        <p:attrNameLst>
                                          <p:attrName>style.visibility</p:attrName>
                                        </p:attrNameLst>
                                      </p:cBhvr>
                                      <p:to>
                                        <p:strVal val="visible"/>
                                      </p:to>
                                    </p:set>
                                    <p:anim calcmode="lin" valueType="num">
                                      <p:cBhvr additive="base">
                                        <p:cTn id="62" dur="750" fill="hold"/>
                                        <p:tgtEl>
                                          <p:spTgt spid="48"/>
                                        </p:tgtEl>
                                        <p:attrNameLst>
                                          <p:attrName>ppt_x</p:attrName>
                                        </p:attrNameLst>
                                      </p:cBhvr>
                                      <p:tavLst>
                                        <p:tav tm="0">
                                          <p:val>
                                            <p:strVal val="1+#ppt_w/2"/>
                                          </p:val>
                                        </p:tav>
                                        <p:tav tm="100000">
                                          <p:val>
                                            <p:strVal val="#ppt_x"/>
                                          </p:val>
                                        </p:tav>
                                      </p:tavLst>
                                    </p:anim>
                                    <p:anim calcmode="lin" valueType="num">
                                      <p:cBhvr additive="base">
                                        <p:cTn id="63" dur="750" fill="hold"/>
                                        <p:tgtEl>
                                          <p:spTgt spid="48"/>
                                        </p:tgtEl>
                                        <p:attrNameLst>
                                          <p:attrName>ppt_y</p:attrName>
                                        </p:attrNameLst>
                                      </p:cBhvr>
                                      <p:tavLst>
                                        <p:tav tm="0">
                                          <p:val>
                                            <p:strVal val="#ppt_y"/>
                                          </p:val>
                                        </p:tav>
                                        <p:tav tm="100000">
                                          <p:val>
                                            <p:strVal val="#ppt_y"/>
                                          </p:val>
                                        </p:tav>
                                      </p:tavLst>
                                    </p:anim>
                                  </p:childTnLst>
                                </p:cTn>
                              </p:par>
                            </p:childTnLst>
                          </p:cTn>
                        </p:par>
                        <p:par>
                          <p:cTn id="64" fill="hold" nodeType="afterGroup">
                            <p:stCondLst>
                              <p:cond delay="5250"/>
                            </p:stCondLst>
                            <p:childTnLst>
                              <p:par>
                                <p:cTn id="65" presetID="2" presetClass="entr" presetSubtype="2" dur="750" fill="hold" nodeType="afterEffect">
                                  <p:stCondLst>
                                    <p:cond delay="0"/>
                                  </p:stCondLst>
                                  <p:childTnLst>
                                    <p:set>
                                      <p:cBhvr>
                                        <p:cTn id="66" dur="1" fill="hold">
                                          <p:stCondLst>
                                            <p:cond delay="0"/>
                                          </p:stCondLst>
                                        </p:cTn>
                                        <p:tgtEl>
                                          <p:spTgt spid="52"/>
                                        </p:tgtEl>
                                        <p:attrNameLst>
                                          <p:attrName>style.visibility</p:attrName>
                                        </p:attrNameLst>
                                      </p:cBhvr>
                                      <p:to>
                                        <p:strVal val="visible"/>
                                      </p:to>
                                    </p:set>
                                    <p:anim calcmode="lin" valueType="num">
                                      <p:cBhvr additive="base">
                                        <p:cTn id="67" dur="750" fill="hold"/>
                                        <p:tgtEl>
                                          <p:spTgt spid="52"/>
                                        </p:tgtEl>
                                        <p:attrNameLst>
                                          <p:attrName>ppt_x</p:attrName>
                                        </p:attrNameLst>
                                      </p:cBhvr>
                                      <p:tavLst>
                                        <p:tav tm="0">
                                          <p:val>
                                            <p:strVal val="1+#ppt_w/2"/>
                                          </p:val>
                                        </p:tav>
                                        <p:tav tm="100000">
                                          <p:val>
                                            <p:strVal val="#ppt_x"/>
                                          </p:val>
                                        </p:tav>
                                      </p:tavLst>
                                    </p:anim>
                                    <p:anim calcmode="lin" valueType="num">
                                      <p:cBhvr additive="base">
                                        <p:cTn id="68" dur="750" fill="hold"/>
                                        <p:tgtEl>
                                          <p:spTgt spid="52"/>
                                        </p:tgtEl>
                                        <p:attrNameLst>
                                          <p:attrName>ppt_y</p:attrName>
                                        </p:attrNameLst>
                                      </p:cBhvr>
                                      <p:tavLst>
                                        <p:tav tm="0">
                                          <p:val>
                                            <p:strVal val="#ppt_y"/>
                                          </p:val>
                                        </p:tav>
                                        <p:tav tm="100000">
                                          <p:val>
                                            <p:strVal val="#ppt_y"/>
                                          </p:val>
                                        </p:tav>
                                      </p:tavLst>
                                    </p:anim>
                                  </p:childTnLst>
                                </p:cTn>
                              </p:par>
                              <p:par>
                                <p:cTn id="69" presetID="10" presetClass="entr" presetSubtype="0" dur="375" fill="hold" grpId="0" nodeType="withEffect">
                                  <p:stCondLst>
                                    <p:cond delay="0"/>
                                  </p:stCondLst>
                                  <p:childTnLst>
                                    <p:set>
                                      <p:cBhvr>
                                        <p:cTn id="70" dur="1" fill="hold">
                                          <p:stCondLst>
                                            <p:cond delay="0"/>
                                          </p:stCondLst>
                                        </p:cTn>
                                        <p:tgtEl>
                                          <p:spTgt spid="61"/>
                                        </p:tgtEl>
                                        <p:attrNameLst>
                                          <p:attrName>style.visibility</p:attrName>
                                        </p:attrNameLst>
                                      </p:cBhvr>
                                      <p:to>
                                        <p:strVal val="visible"/>
                                      </p:to>
                                    </p:set>
                                    <p:animEffect transition="in" filter="fade">
                                      <p:cBhvr>
                                        <p:cTn id="71" dur="375"/>
                                        <p:tgtEl>
                                          <p:spTgt spid="61"/>
                                        </p:tgtEl>
                                      </p:cBhvr>
                                    </p:animEffect>
                                  </p:childTnLst>
                                </p:cTn>
                              </p:par>
                              <p:par>
                                <p:cTn id="72" presetID="0" presetClass="path" presetSubtype="0" dur="1000" decel="46000" fill="hold" grpId="1" nodeType="withEffect">
                                  <p:stCondLst>
                                    <p:cond delay="0"/>
                                  </p:stCondLst>
                                  <p:childTnLst>
                                    <p:animMotion origin="layout" path="M -0.00029 -0.00066 C -0.04593 0.00992 -0.0732 0.02977 -0.09738 0.04013 C -0.12119 0.04983 -0.17529 0.08181 -0.25937 0.14994" pathEditMode="relative" rAng="0" ptsTypes="AAA">
                                      <p:cBhvr>
                                        <p:cTn id="73" dur="1000" spd="-100000" fill="hold"/>
                                        <p:tgtEl>
                                          <p:spTgt spid="61"/>
                                        </p:tgtEl>
                                        <p:attrNameLst>
                                          <p:attrName>ppt_x</p:attrName>
                                          <p:attrName>ppt_y</p:attrName>
                                        </p:attrNameLst>
                                      </p:cBhvr>
                                      <p:rCtr x="-12950" y="7519"/>
                                    </p:animMotion>
                                  </p:childTnLst>
                                </p:cTn>
                              </p:par>
                              <p:par>
                                <p:cTn id="74" presetID="6" presetClass="emph" presetSubtype="0" dur="7" fill="hold" grpId="2" nodeType="withEffect">
                                  <p:stCondLst>
                                    <p:cond delay="0"/>
                                  </p:stCondLst>
                                  <p:childTnLst>
                                    <p:animScale>
                                      <p:cBhvr>
                                        <p:cTn id="75" dur="7" fill="hold"/>
                                        <p:tgtEl>
                                          <p:spTgt spid="61"/>
                                        </p:tgtEl>
                                      </p:cBhvr>
                                      <p:by x="500000" y="500000"/>
                                    </p:animScale>
                                  </p:childTnLst>
                                </p:cTn>
                              </p:par>
                              <p:par>
                                <p:cTn id="76" presetID="6" presetClass="emph" presetSubtype="0" dur="1000" decel="100000" fill="hold" grpId="3" nodeType="withEffect">
                                  <p:stCondLst>
                                    <p:cond delay="0"/>
                                  </p:stCondLst>
                                  <p:childTnLst>
                                    <p:animScale>
                                      <p:cBhvr>
                                        <p:cTn id="77" dur="1000" fill="hold"/>
                                        <p:tgtEl>
                                          <p:spTgt spid="61"/>
                                        </p:tgtEl>
                                      </p:cBhvr>
                                      <p:by x="20000" y="20000"/>
                                    </p:animScale>
                                  </p:childTnLst>
                                </p:cTn>
                              </p:par>
                              <p:par>
                                <p:cTn id="78" presetID="10" presetClass="entr" presetSubtype="0" dur="375" fill="hold" grpId="0" nodeType="withEffect">
                                  <p:stCondLst>
                                    <p:cond delay="0"/>
                                  </p:stCondLst>
                                  <p:childTnLst>
                                    <p:set>
                                      <p:cBhvr>
                                        <p:cTn id="79" dur="1" fill="hold">
                                          <p:stCondLst>
                                            <p:cond delay="0"/>
                                          </p:stCondLst>
                                        </p:cTn>
                                        <p:tgtEl>
                                          <p:spTgt spid="62"/>
                                        </p:tgtEl>
                                        <p:attrNameLst>
                                          <p:attrName>style.visibility</p:attrName>
                                        </p:attrNameLst>
                                      </p:cBhvr>
                                      <p:to>
                                        <p:strVal val="visible"/>
                                      </p:to>
                                    </p:set>
                                    <p:animEffect transition="in" filter="fade">
                                      <p:cBhvr>
                                        <p:cTn id="80" dur="375"/>
                                        <p:tgtEl>
                                          <p:spTgt spid="62"/>
                                        </p:tgtEl>
                                      </p:cBhvr>
                                    </p:animEffect>
                                  </p:childTnLst>
                                </p:cTn>
                              </p:par>
                              <p:par>
                                <p:cTn id="81" presetID="0" presetClass="path" presetSubtype="0" dur="1000" decel="46000" fill="hold" grpId="1" nodeType="withEffect">
                                  <p:stCondLst>
                                    <p:cond delay="0"/>
                                  </p:stCondLst>
                                  <p:childTnLst>
                                    <p:animMotion origin="layout" path="M -0.00029 -0.00066 C -0.04593 0.00992 -0.0732 0.02977 -0.09738 0.04013 C -0.12119 0.04983 -0.17529 0.08181 -0.25937 0.14994" pathEditMode="relative" rAng="0" ptsTypes="AAA">
                                      <p:cBhvr>
                                        <p:cTn id="82" dur="1000" spd="-100000" fill="hold"/>
                                        <p:tgtEl>
                                          <p:spTgt spid="62"/>
                                        </p:tgtEl>
                                        <p:attrNameLst>
                                          <p:attrName>ppt_x</p:attrName>
                                          <p:attrName>ppt_y</p:attrName>
                                        </p:attrNameLst>
                                      </p:cBhvr>
                                      <p:rCtr x="-12950" y="7519"/>
                                    </p:animMotion>
                                  </p:childTnLst>
                                </p:cTn>
                              </p:par>
                              <p:par>
                                <p:cTn id="83" presetID="6" presetClass="emph" presetSubtype="0" dur="7" fill="hold" grpId="2" nodeType="withEffect">
                                  <p:stCondLst>
                                    <p:cond delay="0"/>
                                  </p:stCondLst>
                                  <p:childTnLst>
                                    <p:animScale>
                                      <p:cBhvr>
                                        <p:cTn id="84" dur="7" fill="hold"/>
                                        <p:tgtEl>
                                          <p:spTgt spid="62"/>
                                        </p:tgtEl>
                                      </p:cBhvr>
                                      <p:by x="500000" y="500000"/>
                                    </p:animScale>
                                  </p:childTnLst>
                                </p:cTn>
                              </p:par>
                              <p:par>
                                <p:cTn id="85" presetID="6" presetClass="emph" presetSubtype="0" dur="1000" decel="100000" fill="hold" grpId="3" nodeType="withEffect">
                                  <p:stCondLst>
                                    <p:cond delay="0"/>
                                  </p:stCondLst>
                                  <p:childTnLst>
                                    <p:animScale>
                                      <p:cBhvr>
                                        <p:cTn id="86" dur="1000" fill="hold"/>
                                        <p:tgtEl>
                                          <p:spTgt spid="62"/>
                                        </p:tgtEl>
                                      </p:cBhvr>
                                      <p:by x="20000" y="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56" grpId="0" animBg="1"/>
      <p:bldP spid="57" grpId="0" animBg="1"/>
      <p:bldP spid="58" grpId="0" animBg="1"/>
      <p:bldP spid="59" grpId="0" animBg="1"/>
      <p:bldP spid="60" grpId="0" animBg="1"/>
      <p:bldP spid="61" grpId="0" animBg="1"/>
      <p:bldP spid="61" grpId="1" animBg="1"/>
      <p:bldP spid="61" grpId="2" animBg="1"/>
      <p:bldP spid="61" grpId="3" animBg="1"/>
      <p:bldP spid="62" grpId="0" animBg="1"/>
      <p:bldP spid="62" grpId="1" animBg="1"/>
      <p:bldP spid="62" grpId="2" animBg="1"/>
      <p:bldP spid="62" grpId="3"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320458" y="446099"/>
            <a:ext cx="5572519" cy="785143"/>
            <a:chOff x="1679798" y="438128"/>
            <a:chExt cx="5572519" cy="785143"/>
          </a:xfrm>
        </p:grpSpPr>
        <p:sp>
          <p:nvSpPr>
            <p:cNvPr id="6" name="文本框 5"/>
            <p:cNvSpPr txBox="1"/>
            <p:nvPr/>
          </p:nvSpPr>
          <p:spPr>
            <a:xfrm>
              <a:off x="2578361" y="438128"/>
              <a:ext cx="3775393" cy="523220"/>
            </a:xfrm>
            <a:prstGeom prst="rect">
              <a:avLst/>
            </a:prstGeom>
            <a:noFill/>
          </p:spPr>
          <p:txBody>
            <a:bodyPr wrap="none" rtlCol="0">
              <a:spAutoFit/>
              <a:scene3d>
                <a:camera prst="orthographicFront"/>
                <a:lightRig rig="threePt" dir="t"/>
              </a:scene3d>
              <a:sp3d contourW="12700"/>
            </a:bodyPr>
            <a:lstStyle>
              <a:defPPr>
                <a:defRPr lang="zh-CN"/>
              </a:defPPr>
              <a:lvl1pPr lvl="0" algn="ctr">
                <a:defRPr sz="2800">
                  <a:solidFill>
                    <a:schemeClr val="tx1">
                      <a:lumMod val="85000"/>
                      <a:lumOff val="15000"/>
                    </a:schemeClr>
                  </a:solidFill>
                  <a:latin typeface="汉仪大宋简" panose="02010609000101010101" pitchFamily="49" charset="-122"/>
                  <a:ea typeface="汉仪大宋简" panose="02010609000101010101" pitchFamily="49" charset="-122"/>
                </a:defRPr>
              </a:lvl1pPr>
            </a:lstStyle>
            <a:p>
              <a:r>
                <a:rPr lang="zh-CN" altLang="en-US">
                  <a:latin typeface="思源宋体 CN Heavy" pitchFamily="18" charset="-122"/>
                  <a:ea typeface="思源宋体 CN Heavy" pitchFamily="18" charset="-122"/>
                  <a:sym typeface="方正公文黑体" panose="02000500000000000000" charset="-122"/>
                </a:rPr>
                <a:t>个人在工作中的成长点</a:t>
              </a:r>
            </a:p>
          </p:txBody>
        </p:sp>
        <p:sp>
          <p:nvSpPr>
            <p:cNvPr id="7" name="文本框 6"/>
            <p:cNvSpPr txBox="1"/>
            <p:nvPr/>
          </p:nvSpPr>
          <p:spPr>
            <a:xfrm>
              <a:off x="1679798" y="977050"/>
              <a:ext cx="5572519" cy="246221"/>
            </a:xfrm>
            <a:prstGeom prst="rect">
              <a:avLst/>
            </a:prstGeom>
            <a:noFill/>
          </p:spPr>
          <p:txBody>
            <a:bodyPr wrap="square" rtlCol="0">
              <a:spAutoFit/>
              <a:scene3d>
                <a:camera prst="orthographicFront"/>
                <a:lightRig rig="threePt" dir="t"/>
              </a:scene3d>
              <a:sp3d contourW="12700"/>
            </a:bodyPr>
            <a:lstStyle/>
            <a:p>
              <a:pPr lvl="0" algn="ctr">
                <a:defRPr/>
              </a:pPr>
              <a:r>
                <a:rPr lang="en-US" altLang="zh-CN" sz="1000">
                  <a:solidFill>
                    <a:schemeClr val="bg1">
                      <a:lumMod val="50000"/>
                    </a:schemeClr>
                  </a:solidFill>
                  <a:latin typeface="微软雅黑" panose="020B0503020204020204" pitchFamily="34" charset="-122"/>
                  <a:ea typeface="微软雅黑" panose="020B0503020204020204" pitchFamily="34" charset="-122"/>
                  <a:sym typeface="方正公文黑体" panose="02000500000000000000" charset="-122"/>
                </a:rPr>
                <a:t>Financial industry investment return analysis marketing report</a:t>
              </a:r>
              <a:endParaRPr lang="zh-CN" altLang="en-US" sz="1000">
                <a:solidFill>
                  <a:schemeClr val="bg1">
                    <a:lumMod val="50000"/>
                  </a:schemeClr>
                </a:solidFill>
                <a:latin typeface="微软雅黑" panose="020B0503020204020204" pitchFamily="34" charset="-122"/>
                <a:ea typeface="微软雅黑" panose="020B0503020204020204" pitchFamily="34" charset="-122"/>
                <a:sym typeface="方正公文黑体" panose="02000500000000000000" charset="-122"/>
              </a:endParaRPr>
            </a:p>
          </p:txBody>
        </p:sp>
      </p:grpSp>
      <p:sp>
        <p:nvSpPr>
          <p:cNvPr id="5" name="椭圆 4"/>
          <p:cNvSpPr/>
          <p:nvPr/>
        </p:nvSpPr>
        <p:spPr>
          <a:xfrm>
            <a:off x="1209944" y="4940219"/>
            <a:ext cx="9772112" cy="1059795"/>
          </a:xfrm>
          <a:prstGeom prst="ellipse">
            <a:avLst/>
          </a:prstGeom>
          <a:noFill/>
          <a:ln>
            <a:gradFill>
              <a:gsLst>
                <a:gs pos="0">
                  <a:schemeClr val="tx1">
                    <a:alpha val="0"/>
                  </a:schemeClr>
                </a:gs>
                <a:gs pos="100000">
                  <a:srgbClr val="39666D">
                    <a:alpha val="60000"/>
                  </a:srgbClr>
                </a:gs>
              </a:gsLst>
              <a:lin ang="5400000" scaled="1"/>
            </a:gradFill>
          </a:ln>
          <a:effectLst>
            <a:outerShdw blurRad="508000" dist="190500" dir="5400000" sx="95000" sy="95000" algn="t" rotWithShape="0">
              <a:schemeClr val="dk1">
                <a:lumMod val="10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latin typeface="微软雅黑" panose="020B0503020204020204" pitchFamily="34" charset="-122"/>
              <a:ea typeface="微软雅黑" panose="020B0503020204020204" pitchFamily="34" charset="-122"/>
              <a:cs typeface="汉仪书魂体简" panose="02010600000101010101" charset="-122"/>
              <a:sym typeface="汉仪书宋二简"/>
            </a:endParaRPr>
          </a:p>
        </p:txBody>
      </p:sp>
      <p:sp>
        <p:nvSpPr>
          <p:cNvPr id="8" name="椭圆 7"/>
          <p:cNvSpPr/>
          <p:nvPr/>
        </p:nvSpPr>
        <p:spPr>
          <a:xfrm>
            <a:off x="2341906" y="5435491"/>
            <a:ext cx="7508190" cy="1092471"/>
          </a:xfrm>
          <a:prstGeom prst="ellipse">
            <a:avLst/>
          </a:prstGeom>
          <a:noFill/>
          <a:ln>
            <a:gradFill>
              <a:gsLst>
                <a:gs pos="0">
                  <a:schemeClr val="tx1">
                    <a:alpha val="0"/>
                  </a:schemeClr>
                </a:gs>
                <a:gs pos="100000">
                  <a:srgbClr val="39666D">
                    <a:alpha val="60000"/>
                  </a:srgbClr>
                </a:gs>
              </a:gsLst>
              <a:lin ang="5400000" scaled="1"/>
            </a:gradFill>
          </a:ln>
          <a:effectLst>
            <a:outerShdw blurRad="508000" dist="190500" dir="5400000" sx="95000" sy="95000" algn="t" rotWithShape="0">
              <a:schemeClr val="dk1">
                <a:lumMod val="10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latin typeface="微软雅黑" panose="020B0503020204020204" pitchFamily="34" charset="-122"/>
              <a:ea typeface="微软雅黑" panose="020B0503020204020204" pitchFamily="34" charset="-122"/>
              <a:cs typeface="汉仪书魂体简" panose="02010600000101010101" charset="-122"/>
              <a:sym typeface="汉仪书宋二简"/>
            </a:endParaRPr>
          </a:p>
        </p:txBody>
      </p:sp>
      <p:cxnSp>
        <p:nvCxnSpPr>
          <p:cNvPr id="9" name="直接连接符 8"/>
          <p:cNvCxnSpPr/>
          <p:nvPr/>
        </p:nvCxnSpPr>
        <p:spPr>
          <a:xfrm flipH="1">
            <a:off x="3624399" y="4119783"/>
            <a:ext cx="0" cy="935948"/>
          </a:xfrm>
          <a:prstGeom prst="line">
            <a:avLst/>
          </a:prstGeom>
          <a:noFill/>
          <a:ln w="12700" cap="flat" cmpd="sng" algn="ctr">
            <a:solidFill>
              <a:srgbClr val="39666D"/>
            </a:solidFill>
            <a:prstDash val="dash"/>
            <a:miter lim="800000"/>
          </a:ln>
          <a:effectLst/>
        </p:spPr>
      </p:cxnSp>
      <p:cxnSp>
        <p:nvCxnSpPr>
          <p:cNvPr id="10" name="直接连接符 9"/>
          <p:cNvCxnSpPr/>
          <p:nvPr/>
        </p:nvCxnSpPr>
        <p:spPr>
          <a:xfrm flipH="1">
            <a:off x="8567602" y="4119783"/>
            <a:ext cx="0" cy="935948"/>
          </a:xfrm>
          <a:prstGeom prst="line">
            <a:avLst/>
          </a:prstGeom>
          <a:noFill/>
          <a:ln w="12700" cap="flat" cmpd="sng" algn="ctr">
            <a:solidFill>
              <a:srgbClr val="39666D"/>
            </a:solidFill>
            <a:prstDash val="dash"/>
            <a:miter lim="800000"/>
          </a:ln>
          <a:effectLst/>
        </p:spPr>
      </p:cxnSp>
      <p:cxnSp>
        <p:nvCxnSpPr>
          <p:cNvPr id="11" name="直接连接符 10"/>
          <p:cNvCxnSpPr/>
          <p:nvPr/>
        </p:nvCxnSpPr>
        <p:spPr>
          <a:xfrm flipH="1">
            <a:off x="1833797" y="4679995"/>
            <a:ext cx="0" cy="935948"/>
          </a:xfrm>
          <a:prstGeom prst="line">
            <a:avLst/>
          </a:prstGeom>
          <a:noFill/>
          <a:ln w="12700" cap="flat" cmpd="sng" algn="ctr">
            <a:solidFill>
              <a:srgbClr val="C7AF93"/>
            </a:solidFill>
            <a:prstDash val="dash"/>
            <a:miter lim="800000"/>
          </a:ln>
          <a:effectLst/>
        </p:spPr>
      </p:cxnSp>
      <p:cxnSp>
        <p:nvCxnSpPr>
          <p:cNvPr id="12" name="直接连接符 11"/>
          <p:cNvCxnSpPr/>
          <p:nvPr/>
        </p:nvCxnSpPr>
        <p:spPr>
          <a:xfrm flipH="1">
            <a:off x="10363639" y="4679995"/>
            <a:ext cx="0" cy="935948"/>
          </a:xfrm>
          <a:prstGeom prst="line">
            <a:avLst/>
          </a:prstGeom>
          <a:noFill/>
          <a:ln w="12700" cap="flat" cmpd="sng" algn="ctr">
            <a:solidFill>
              <a:srgbClr val="C7AF93"/>
            </a:solidFill>
            <a:prstDash val="dash"/>
            <a:miter lim="800000"/>
          </a:ln>
          <a:effectLst/>
        </p:spPr>
      </p:cxnSp>
      <p:sp>
        <p:nvSpPr>
          <p:cNvPr id="13" name="椭圆 12"/>
          <p:cNvSpPr/>
          <p:nvPr/>
        </p:nvSpPr>
        <p:spPr>
          <a:xfrm>
            <a:off x="1445951" y="2363140"/>
            <a:ext cx="744249" cy="744249"/>
          </a:xfrm>
          <a:prstGeom prst="ellipse">
            <a:avLst/>
          </a:prstGeom>
          <a:gradFill>
            <a:gsLst>
              <a:gs pos="0">
                <a:srgbClr val="B6D8D4"/>
              </a:gs>
              <a:gs pos="100000">
                <a:srgbClr val="5AA69D"/>
              </a:gs>
            </a:gsLst>
            <a:lin ang="2700000" scaled="0"/>
          </a:gradFill>
          <a:ln w="12700" cap="flat" cmpd="sng" algn="ctr">
            <a:noFill/>
            <a:prstDash val="solid"/>
            <a:miter lim="800000"/>
          </a:ln>
          <a:effectLst>
            <a:outerShdw blurRad="254000" dist="114300" dir="5400000" sx="90000" sy="90000" algn="t"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zh-CN" sz="2400">
                <a:solidFill>
                  <a:prstClr val="white"/>
                </a:solidFill>
                <a:latin typeface="微软雅黑" panose="020B0503020204020204" pitchFamily="34" charset="-122"/>
                <a:ea typeface="微软雅黑" panose="020B0503020204020204" pitchFamily="34" charset="-122"/>
                <a:cs typeface="汉仪书魂体简" panose="02010600000101010101" charset="-122"/>
                <a:sym typeface="汉仪书宋二简"/>
              </a:rPr>
              <a:t>01</a:t>
            </a:r>
            <a:endParaRPr lang="zh-CN" altLang="en-US" sz="2400">
              <a:solidFill>
                <a:prstClr val="white"/>
              </a:solidFill>
              <a:latin typeface="微软雅黑" panose="020B0503020204020204" pitchFamily="34" charset="-122"/>
              <a:ea typeface="微软雅黑" panose="020B0503020204020204" pitchFamily="34" charset="-122"/>
              <a:cs typeface="汉仪书魂体简" panose="02010600000101010101" charset="-122"/>
              <a:sym typeface="汉仪书宋二简"/>
            </a:endParaRPr>
          </a:p>
        </p:txBody>
      </p:sp>
      <p:sp>
        <p:nvSpPr>
          <p:cNvPr id="14" name="椭圆 13"/>
          <p:cNvSpPr/>
          <p:nvPr/>
        </p:nvSpPr>
        <p:spPr>
          <a:xfrm>
            <a:off x="3252274" y="1867867"/>
            <a:ext cx="744249" cy="744249"/>
          </a:xfrm>
          <a:prstGeom prst="ellipse">
            <a:avLst/>
          </a:prstGeom>
          <a:gradFill>
            <a:gsLst>
              <a:gs pos="0">
                <a:srgbClr val="B6D8D4"/>
              </a:gs>
              <a:gs pos="100000">
                <a:srgbClr val="5AA69D"/>
              </a:gs>
            </a:gsLst>
            <a:lin ang="2700000" scaled="0"/>
          </a:gradFill>
          <a:ln w="12700" cap="flat" cmpd="sng" algn="ctr">
            <a:noFill/>
            <a:prstDash val="solid"/>
            <a:miter lim="800000"/>
          </a:ln>
          <a:effectLst>
            <a:outerShdw blurRad="254000" dist="114300" dir="5400000" sx="90000" sy="90000" algn="t"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zh-CN" sz="2400">
                <a:solidFill>
                  <a:prstClr val="white"/>
                </a:solidFill>
                <a:latin typeface="微软雅黑" panose="020B0503020204020204" pitchFamily="34" charset="-122"/>
                <a:ea typeface="微软雅黑" panose="020B0503020204020204" pitchFamily="34" charset="-122"/>
                <a:cs typeface="汉仪书魂体简" panose="02010600000101010101" charset="-122"/>
                <a:sym typeface="汉仪书宋二简"/>
              </a:rPr>
              <a:t>02</a:t>
            </a:r>
            <a:endParaRPr lang="zh-CN" altLang="en-US" sz="2400">
              <a:solidFill>
                <a:prstClr val="white"/>
              </a:solidFill>
              <a:latin typeface="微软雅黑" panose="020B0503020204020204" pitchFamily="34" charset="-122"/>
              <a:ea typeface="微软雅黑" panose="020B0503020204020204" pitchFamily="34" charset="-122"/>
              <a:cs typeface="汉仪书魂体简" panose="02010600000101010101" charset="-122"/>
              <a:sym typeface="汉仪书宋二简"/>
            </a:endParaRPr>
          </a:p>
        </p:txBody>
      </p:sp>
      <p:sp>
        <p:nvSpPr>
          <p:cNvPr id="15" name="椭圆 14"/>
          <p:cNvSpPr/>
          <p:nvPr/>
        </p:nvSpPr>
        <p:spPr>
          <a:xfrm>
            <a:off x="8195478" y="1867867"/>
            <a:ext cx="744249" cy="744249"/>
          </a:xfrm>
          <a:prstGeom prst="ellipse">
            <a:avLst/>
          </a:prstGeom>
          <a:gradFill>
            <a:gsLst>
              <a:gs pos="0">
                <a:srgbClr val="B6D8D4"/>
              </a:gs>
              <a:gs pos="100000">
                <a:srgbClr val="5AA69D"/>
              </a:gs>
            </a:gsLst>
            <a:lin ang="2700000" scaled="0"/>
          </a:gradFill>
          <a:ln w="12700" cap="flat" cmpd="sng" algn="ctr">
            <a:noFill/>
            <a:prstDash val="solid"/>
            <a:miter lim="800000"/>
          </a:ln>
          <a:effectLst>
            <a:outerShdw blurRad="254000" dist="114300" dir="5400000" sx="90000" sy="90000" algn="t"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zh-CN" sz="2400">
                <a:solidFill>
                  <a:prstClr val="white"/>
                </a:solidFill>
                <a:latin typeface="微软雅黑" panose="020B0503020204020204" pitchFamily="34" charset="-122"/>
                <a:ea typeface="微软雅黑" panose="020B0503020204020204" pitchFamily="34" charset="-122"/>
                <a:cs typeface="汉仪书魂体简" panose="02010600000101010101" charset="-122"/>
                <a:sym typeface="汉仪书宋二简"/>
              </a:rPr>
              <a:t>04</a:t>
            </a:r>
            <a:endParaRPr lang="zh-CN" altLang="en-US" sz="2400">
              <a:solidFill>
                <a:prstClr val="white"/>
              </a:solidFill>
              <a:latin typeface="微软雅黑" panose="020B0503020204020204" pitchFamily="34" charset="-122"/>
              <a:ea typeface="微软雅黑" panose="020B0503020204020204" pitchFamily="34" charset="-122"/>
              <a:cs typeface="汉仪书魂体简" panose="02010600000101010101" charset="-122"/>
              <a:sym typeface="汉仪书宋二简"/>
            </a:endParaRPr>
          </a:p>
        </p:txBody>
      </p:sp>
      <p:sp>
        <p:nvSpPr>
          <p:cNvPr id="16" name="椭圆 15"/>
          <p:cNvSpPr/>
          <p:nvPr/>
        </p:nvSpPr>
        <p:spPr>
          <a:xfrm>
            <a:off x="9991514" y="2363140"/>
            <a:ext cx="744249" cy="744249"/>
          </a:xfrm>
          <a:prstGeom prst="ellipse">
            <a:avLst/>
          </a:prstGeom>
          <a:gradFill>
            <a:gsLst>
              <a:gs pos="0">
                <a:srgbClr val="B6D8D4"/>
              </a:gs>
              <a:gs pos="100000">
                <a:srgbClr val="5AA69D"/>
              </a:gs>
            </a:gsLst>
            <a:lin ang="2700000" scaled="0"/>
          </a:gradFill>
          <a:ln w="12700" cap="flat" cmpd="sng" algn="ctr">
            <a:noFill/>
            <a:prstDash val="solid"/>
            <a:miter lim="800000"/>
          </a:ln>
          <a:effectLst>
            <a:outerShdw blurRad="254000" dist="114300" dir="5400000" sx="90000" sy="90000" algn="t"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zh-CN" sz="2400">
                <a:solidFill>
                  <a:prstClr val="white"/>
                </a:solidFill>
                <a:latin typeface="微软雅黑" panose="020B0503020204020204" pitchFamily="34" charset="-122"/>
                <a:ea typeface="微软雅黑" panose="020B0503020204020204" pitchFamily="34" charset="-122"/>
                <a:cs typeface="汉仪书魂体简" panose="02010600000101010101" charset="-122"/>
                <a:sym typeface="汉仪书宋二简"/>
              </a:rPr>
              <a:t>05</a:t>
            </a:r>
            <a:endParaRPr lang="zh-CN" altLang="en-US" sz="2400">
              <a:solidFill>
                <a:prstClr val="white"/>
              </a:solidFill>
              <a:latin typeface="微软雅黑" panose="020B0503020204020204" pitchFamily="34" charset="-122"/>
              <a:ea typeface="微软雅黑" panose="020B0503020204020204" pitchFamily="34" charset="-122"/>
              <a:cs typeface="汉仪书魂体简" panose="02010600000101010101" charset="-122"/>
              <a:sym typeface="汉仪书宋二简"/>
            </a:endParaRPr>
          </a:p>
        </p:txBody>
      </p:sp>
      <p:sp>
        <p:nvSpPr>
          <p:cNvPr id="17" name="textcount"/>
          <p:cNvSpPr txBox="1"/>
          <p:nvPr/>
        </p:nvSpPr>
        <p:spPr>
          <a:xfrm>
            <a:off x="914983" y="3536109"/>
            <a:ext cx="1837625" cy="923330"/>
          </a:xfrm>
          <a:prstGeom prst="rect">
            <a:avLst/>
          </a:prstGeom>
          <a:noFill/>
        </p:spPr>
        <p:txBody>
          <a:bodyPr vert="horz" wrap="square" rtlCol="0">
            <a:spAutoFit/>
          </a:bodyPr>
          <a:lstStyle/>
          <a:p>
            <a:pPr algn="ctr">
              <a:lnSpc>
                <a:spcPct val="150000"/>
              </a:lnSpc>
              <a:defRPr/>
            </a:pPr>
            <a:r>
              <a:rPr lang="zh-CN" altLang="en-US" sz="1200">
                <a:solidFill>
                  <a:schemeClr val="tx1">
                    <a:lumMod val="50000"/>
                    <a:lumOff val="50000"/>
                  </a:schemeClr>
                </a:solidFill>
                <a:latin typeface="微软雅黑" panose="020B0503020204020204" pitchFamily="34" charset="-122"/>
                <a:ea typeface="微软雅黑" panose="020B0503020204020204" pitchFamily="34" charset="-122"/>
                <a:cs typeface="汉仪书魂体简" panose="02010600000101010101" charset="-122"/>
                <a:sym typeface="汉仪书宋二简"/>
              </a:rPr>
              <a:t>不用多余的文字修饰，言简意赅的说明分项内容</a:t>
            </a:r>
            <a:r>
              <a:rPr lang="en-US" altLang="zh-CN" sz="1200">
                <a:solidFill>
                  <a:schemeClr val="tx1">
                    <a:lumMod val="50000"/>
                    <a:lumOff val="50000"/>
                  </a:schemeClr>
                </a:solidFill>
                <a:latin typeface="微软雅黑" panose="020B0503020204020204" pitchFamily="34" charset="-122"/>
                <a:ea typeface="微软雅黑" panose="020B0503020204020204" pitchFamily="34" charset="-122"/>
                <a:cs typeface="汉仪书魂体简" panose="02010600000101010101" charset="-122"/>
                <a:sym typeface="汉仪书宋二简"/>
              </a:rPr>
              <a:t>……</a:t>
            </a:r>
            <a:endParaRPr lang="zh-CN" altLang="en-US" sz="1200">
              <a:solidFill>
                <a:schemeClr val="tx1">
                  <a:lumMod val="50000"/>
                  <a:lumOff val="50000"/>
                </a:schemeClr>
              </a:solidFill>
              <a:latin typeface="微软雅黑" panose="020B0503020204020204" pitchFamily="34" charset="-122"/>
              <a:ea typeface="微软雅黑" panose="020B0503020204020204" pitchFamily="34" charset="-122"/>
              <a:cs typeface="汉仪书魂体简" panose="02010600000101010101" charset="-122"/>
              <a:sym typeface="汉仪书宋二简"/>
            </a:endParaRPr>
          </a:p>
        </p:txBody>
      </p:sp>
      <p:sp>
        <p:nvSpPr>
          <p:cNvPr id="18" name="textcount"/>
          <p:cNvSpPr txBox="1"/>
          <p:nvPr/>
        </p:nvSpPr>
        <p:spPr>
          <a:xfrm>
            <a:off x="886256" y="3190747"/>
            <a:ext cx="1895078" cy="369204"/>
          </a:xfrm>
          <a:prstGeom prst="rect">
            <a:avLst/>
          </a:prstGeom>
          <a:noFill/>
        </p:spPr>
        <p:txBody>
          <a:bodyPr vert="horz" wrap="square" rtlCol="0">
            <a:spAutoFit/>
          </a:bodyPr>
          <a:lstStyle/>
          <a:p>
            <a:pPr algn="ctr">
              <a:defRPr/>
            </a:pPr>
            <a:r>
              <a:rPr lang="zh-CN" altLang="en-US" sz="1800">
                <a:gradFill>
                  <a:gsLst>
                    <a:gs pos="0">
                      <a:schemeClr val="tx1">
                        <a:lumMod val="60000"/>
                        <a:lumOff val="40000"/>
                      </a:schemeClr>
                    </a:gs>
                    <a:gs pos="100000">
                      <a:schemeClr val="tx1"/>
                    </a:gs>
                  </a:gsLst>
                  <a:lin ang="5400000" scaled="1"/>
                </a:gradFill>
                <a:latin typeface="微软雅黑" panose="020B0503020204020204" pitchFamily="34" charset="-122"/>
                <a:ea typeface="微软雅黑" panose="020B0503020204020204" pitchFamily="34" charset="-122"/>
                <a:cs typeface="汉仪书魂体简" panose="02010600000101010101" charset="-122"/>
                <a:sym typeface="汉仪书宋二简"/>
              </a:rPr>
              <a:t>添加标题文字</a:t>
            </a:r>
          </a:p>
        </p:txBody>
      </p:sp>
      <p:sp>
        <p:nvSpPr>
          <p:cNvPr id="19" name="textcount"/>
          <p:cNvSpPr txBox="1"/>
          <p:nvPr/>
        </p:nvSpPr>
        <p:spPr>
          <a:xfrm>
            <a:off x="2700898" y="3040835"/>
            <a:ext cx="1837625" cy="923330"/>
          </a:xfrm>
          <a:prstGeom prst="rect">
            <a:avLst/>
          </a:prstGeom>
          <a:noFill/>
        </p:spPr>
        <p:txBody>
          <a:bodyPr vert="horz" wrap="square" rtlCol="0">
            <a:spAutoFit/>
          </a:bodyPr>
          <a:lstStyle/>
          <a:p>
            <a:pPr algn="ctr">
              <a:lnSpc>
                <a:spcPct val="150000"/>
              </a:lnSpc>
              <a:defRPr/>
            </a:pPr>
            <a:r>
              <a:rPr lang="zh-CN" altLang="en-US" sz="1200">
                <a:solidFill>
                  <a:schemeClr val="tx1">
                    <a:lumMod val="50000"/>
                    <a:lumOff val="50000"/>
                  </a:schemeClr>
                </a:solidFill>
                <a:latin typeface="微软雅黑" panose="020B0503020204020204" pitchFamily="34" charset="-122"/>
                <a:ea typeface="微软雅黑" panose="020B0503020204020204" pitchFamily="34" charset="-122"/>
                <a:cs typeface="汉仪书魂体简" panose="02010600000101010101" charset="-122"/>
                <a:sym typeface="汉仪书宋二简"/>
              </a:rPr>
              <a:t>不用多余的文字修饰，言简意赅的说明分项内容</a:t>
            </a:r>
            <a:r>
              <a:rPr lang="en-US" altLang="zh-CN" sz="1200">
                <a:solidFill>
                  <a:schemeClr val="tx1">
                    <a:lumMod val="50000"/>
                    <a:lumOff val="50000"/>
                  </a:schemeClr>
                </a:solidFill>
                <a:latin typeface="微软雅黑" panose="020B0503020204020204" pitchFamily="34" charset="-122"/>
                <a:ea typeface="微软雅黑" panose="020B0503020204020204" pitchFamily="34" charset="-122"/>
                <a:cs typeface="汉仪书魂体简" panose="02010600000101010101" charset="-122"/>
                <a:sym typeface="汉仪书宋二简"/>
              </a:rPr>
              <a:t>……</a:t>
            </a:r>
            <a:endParaRPr lang="zh-CN" altLang="en-US" sz="1200">
              <a:solidFill>
                <a:schemeClr val="tx1">
                  <a:lumMod val="50000"/>
                  <a:lumOff val="50000"/>
                </a:schemeClr>
              </a:solidFill>
              <a:latin typeface="微软雅黑" panose="020B0503020204020204" pitchFamily="34" charset="-122"/>
              <a:ea typeface="微软雅黑" panose="020B0503020204020204" pitchFamily="34" charset="-122"/>
              <a:cs typeface="汉仪书魂体简" panose="02010600000101010101" charset="-122"/>
              <a:sym typeface="汉仪书宋二简"/>
            </a:endParaRPr>
          </a:p>
        </p:txBody>
      </p:sp>
      <p:sp>
        <p:nvSpPr>
          <p:cNvPr id="20" name="textcount"/>
          <p:cNvSpPr txBox="1"/>
          <p:nvPr/>
        </p:nvSpPr>
        <p:spPr>
          <a:xfrm>
            <a:off x="2672171" y="2695474"/>
            <a:ext cx="1895078" cy="369204"/>
          </a:xfrm>
          <a:prstGeom prst="rect">
            <a:avLst/>
          </a:prstGeom>
          <a:noFill/>
        </p:spPr>
        <p:txBody>
          <a:bodyPr vert="horz" wrap="square" rtlCol="0">
            <a:spAutoFit/>
          </a:bodyPr>
          <a:lstStyle/>
          <a:p>
            <a:pPr algn="ctr">
              <a:defRPr/>
            </a:pPr>
            <a:r>
              <a:rPr lang="zh-CN" altLang="en-US" sz="1800">
                <a:gradFill>
                  <a:gsLst>
                    <a:gs pos="0">
                      <a:schemeClr val="tx1">
                        <a:lumMod val="60000"/>
                        <a:lumOff val="40000"/>
                      </a:schemeClr>
                    </a:gs>
                    <a:gs pos="100000">
                      <a:schemeClr val="tx1"/>
                    </a:gs>
                  </a:gsLst>
                  <a:lin ang="5400000" scaled="1"/>
                </a:gradFill>
                <a:latin typeface="微软雅黑" panose="020B0503020204020204" pitchFamily="34" charset="-122"/>
                <a:ea typeface="微软雅黑" panose="020B0503020204020204" pitchFamily="34" charset="-122"/>
                <a:cs typeface="汉仪书魂体简" panose="02010600000101010101" charset="-122"/>
                <a:sym typeface="汉仪书宋二简"/>
              </a:rPr>
              <a:t>添加标题文字</a:t>
            </a:r>
          </a:p>
        </p:txBody>
      </p:sp>
      <p:sp>
        <p:nvSpPr>
          <p:cNvPr id="21" name="textcount"/>
          <p:cNvSpPr txBox="1"/>
          <p:nvPr/>
        </p:nvSpPr>
        <p:spPr>
          <a:xfrm>
            <a:off x="7653479" y="3040835"/>
            <a:ext cx="1837625" cy="923330"/>
          </a:xfrm>
          <a:prstGeom prst="rect">
            <a:avLst/>
          </a:prstGeom>
          <a:noFill/>
        </p:spPr>
        <p:txBody>
          <a:bodyPr vert="horz" wrap="square" rtlCol="0">
            <a:spAutoFit/>
          </a:bodyPr>
          <a:lstStyle/>
          <a:p>
            <a:pPr algn="ctr">
              <a:lnSpc>
                <a:spcPct val="150000"/>
              </a:lnSpc>
              <a:defRPr/>
            </a:pPr>
            <a:r>
              <a:rPr lang="zh-CN" altLang="en-US" sz="1200">
                <a:solidFill>
                  <a:schemeClr val="tx1">
                    <a:lumMod val="50000"/>
                    <a:lumOff val="50000"/>
                  </a:schemeClr>
                </a:solidFill>
                <a:latin typeface="微软雅黑" panose="020B0503020204020204" pitchFamily="34" charset="-122"/>
                <a:ea typeface="微软雅黑" panose="020B0503020204020204" pitchFamily="34" charset="-122"/>
                <a:cs typeface="汉仪书魂体简" panose="02010600000101010101" charset="-122"/>
                <a:sym typeface="汉仪书宋二简"/>
              </a:rPr>
              <a:t>不用多余的文字修饰，言简意赅的说明分项内容</a:t>
            </a:r>
            <a:r>
              <a:rPr lang="en-US" altLang="zh-CN" sz="1200">
                <a:solidFill>
                  <a:schemeClr val="tx1">
                    <a:lumMod val="50000"/>
                    <a:lumOff val="50000"/>
                  </a:schemeClr>
                </a:solidFill>
                <a:latin typeface="微软雅黑" panose="020B0503020204020204" pitchFamily="34" charset="-122"/>
                <a:ea typeface="微软雅黑" panose="020B0503020204020204" pitchFamily="34" charset="-122"/>
                <a:cs typeface="汉仪书魂体简" panose="02010600000101010101" charset="-122"/>
                <a:sym typeface="汉仪书宋二简"/>
              </a:rPr>
              <a:t>……</a:t>
            </a:r>
            <a:endParaRPr lang="zh-CN" altLang="en-US" sz="1200">
              <a:solidFill>
                <a:schemeClr val="tx1">
                  <a:lumMod val="50000"/>
                  <a:lumOff val="50000"/>
                </a:schemeClr>
              </a:solidFill>
              <a:latin typeface="微软雅黑" panose="020B0503020204020204" pitchFamily="34" charset="-122"/>
              <a:ea typeface="微软雅黑" panose="020B0503020204020204" pitchFamily="34" charset="-122"/>
              <a:cs typeface="汉仪书魂体简" panose="02010600000101010101" charset="-122"/>
              <a:sym typeface="汉仪书宋二简"/>
            </a:endParaRPr>
          </a:p>
        </p:txBody>
      </p:sp>
      <p:sp>
        <p:nvSpPr>
          <p:cNvPr id="22" name="textcount"/>
          <p:cNvSpPr txBox="1"/>
          <p:nvPr/>
        </p:nvSpPr>
        <p:spPr>
          <a:xfrm>
            <a:off x="7624754" y="2695474"/>
            <a:ext cx="1895078" cy="369204"/>
          </a:xfrm>
          <a:prstGeom prst="rect">
            <a:avLst/>
          </a:prstGeom>
          <a:noFill/>
        </p:spPr>
        <p:txBody>
          <a:bodyPr vert="horz" wrap="square" rtlCol="0">
            <a:spAutoFit/>
          </a:bodyPr>
          <a:lstStyle/>
          <a:p>
            <a:pPr algn="ctr">
              <a:defRPr/>
            </a:pPr>
            <a:r>
              <a:rPr lang="zh-CN" altLang="en-US" sz="1800">
                <a:gradFill>
                  <a:gsLst>
                    <a:gs pos="0">
                      <a:schemeClr val="tx1">
                        <a:lumMod val="60000"/>
                        <a:lumOff val="40000"/>
                      </a:schemeClr>
                    </a:gs>
                    <a:gs pos="100000">
                      <a:schemeClr val="tx1"/>
                    </a:gs>
                  </a:gsLst>
                  <a:lin ang="5400000" scaled="1"/>
                </a:gradFill>
                <a:latin typeface="微软雅黑" panose="020B0503020204020204" pitchFamily="34" charset="-122"/>
                <a:ea typeface="微软雅黑" panose="020B0503020204020204" pitchFamily="34" charset="-122"/>
                <a:cs typeface="汉仪书魂体简" panose="02010600000101010101" charset="-122"/>
                <a:sym typeface="汉仪书宋二简"/>
              </a:rPr>
              <a:t>添加标题文字</a:t>
            </a:r>
          </a:p>
        </p:txBody>
      </p:sp>
      <p:sp>
        <p:nvSpPr>
          <p:cNvPr id="23" name="textcount"/>
          <p:cNvSpPr txBox="1"/>
          <p:nvPr/>
        </p:nvSpPr>
        <p:spPr>
          <a:xfrm>
            <a:off x="9444826" y="3536109"/>
            <a:ext cx="1837625" cy="923330"/>
          </a:xfrm>
          <a:prstGeom prst="rect">
            <a:avLst/>
          </a:prstGeom>
          <a:noFill/>
        </p:spPr>
        <p:txBody>
          <a:bodyPr vert="horz" wrap="square" rtlCol="0">
            <a:spAutoFit/>
          </a:bodyPr>
          <a:lstStyle/>
          <a:p>
            <a:pPr algn="ctr">
              <a:lnSpc>
                <a:spcPct val="150000"/>
              </a:lnSpc>
              <a:defRPr/>
            </a:pPr>
            <a:r>
              <a:rPr lang="zh-CN" altLang="en-US" sz="1200">
                <a:solidFill>
                  <a:schemeClr val="tx1">
                    <a:lumMod val="50000"/>
                    <a:lumOff val="50000"/>
                  </a:schemeClr>
                </a:solidFill>
                <a:latin typeface="微软雅黑" panose="020B0503020204020204" pitchFamily="34" charset="-122"/>
                <a:ea typeface="微软雅黑" panose="020B0503020204020204" pitchFamily="34" charset="-122"/>
                <a:cs typeface="汉仪书魂体简" panose="02010600000101010101" charset="-122"/>
                <a:sym typeface="汉仪书宋二简"/>
              </a:rPr>
              <a:t>不用多余的文字修饰，言简意赅的说明分项内容</a:t>
            </a:r>
            <a:r>
              <a:rPr lang="en-US" altLang="zh-CN" sz="1200">
                <a:solidFill>
                  <a:schemeClr val="tx1">
                    <a:lumMod val="50000"/>
                    <a:lumOff val="50000"/>
                  </a:schemeClr>
                </a:solidFill>
                <a:latin typeface="微软雅黑" panose="020B0503020204020204" pitchFamily="34" charset="-122"/>
                <a:ea typeface="微软雅黑" panose="020B0503020204020204" pitchFamily="34" charset="-122"/>
                <a:cs typeface="汉仪书魂体简" panose="02010600000101010101" charset="-122"/>
                <a:sym typeface="汉仪书宋二简"/>
              </a:rPr>
              <a:t>……</a:t>
            </a:r>
            <a:endParaRPr lang="zh-CN" altLang="en-US" sz="1200">
              <a:solidFill>
                <a:schemeClr val="tx1">
                  <a:lumMod val="50000"/>
                  <a:lumOff val="50000"/>
                </a:schemeClr>
              </a:solidFill>
              <a:latin typeface="微软雅黑" panose="020B0503020204020204" pitchFamily="34" charset="-122"/>
              <a:ea typeface="微软雅黑" panose="020B0503020204020204" pitchFamily="34" charset="-122"/>
              <a:cs typeface="汉仪书魂体简" panose="02010600000101010101" charset="-122"/>
              <a:sym typeface="汉仪书宋二简"/>
            </a:endParaRPr>
          </a:p>
        </p:txBody>
      </p:sp>
      <p:sp>
        <p:nvSpPr>
          <p:cNvPr id="24" name="textcount"/>
          <p:cNvSpPr txBox="1"/>
          <p:nvPr/>
        </p:nvSpPr>
        <p:spPr>
          <a:xfrm>
            <a:off x="9416100" y="3190747"/>
            <a:ext cx="1895078" cy="369204"/>
          </a:xfrm>
          <a:prstGeom prst="rect">
            <a:avLst/>
          </a:prstGeom>
          <a:noFill/>
        </p:spPr>
        <p:txBody>
          <a:bodyPr vert="horz" wrap="square" rtlCol="0">
            <a:spAutoFit/>
          </a:bodyPr>
          <a:lstStyle/>
          <a:p>
            <a:pPr algn="ctr">
              <a:defRPr/>
            </a:pPr>
            <a:r>
              <a:rPr lang="zh-CN" altLang="en-US" sz="1800">
                <a:gradFill>
                  <a:gsLst>
                    <a:gs pos="0">
                      <a:schemeClr val="tx1">
                        <a:lumMod val="60000"/>
                        <a:lumOff val="40000"/>
                      </a:schemeClr>
                    </a:gs>
                    <a:gs pos="100000">
                      <a:schemeClr val="tx1"/>
                    </a:gs>
                  </a:gsLst>
                  <a:lin ang="5400000" scaled="1"/>
                </a:gradFill>
                <a:latin typeface="微软雅黑" panose="020B0503020204020204" pitchFamily="34" charset="-122"/>
                <a:ea typeface="微软雅黑" panose="020B0503020204020204" pitchFamily="34" charset="-122"/>
                <a:cs typeface="汉仪书魂体简" panose="02010600000101010101" charset="-122"/>
                <a:sym typeface="汉仪书宋二简"/>
              </a:rPr>
              <a:t>添加标题文字</a:t>
            </a:r>
          </a:p>
        </p:txBody>
      </p:sp>
      <p:sp>
        <p:nvSpPr>
          <p:cNvPr id="25" name="文本框 24"/>
          <p:cNvSpPr txBox="1"/>
          <p:nvPr/>
        </p:nvSpPr>
        <p:spPr>
          <a:xfrm>
            <a:off x="4462276" y="4907599"/>
            <a:ext cx="3267452" cy="584775"/>
          </a:xfrm>
          <a:prstGeom prst="rect">
            <a:avLst/>
          </a:prstGeom>
          <a:noFill/>
        </p:spPr>
        <p:txBody>
          <a:bodyPr wrap="square" rtlCol="0" anchor="ctr">
            <a:spAutoFit/>
          </a:bodyPr>
          <a:lstStyle>
            <a:defPPr>
              <a:defRPr lang="zh-CN"/>
            </a:defPPr>
            <a:lvl1pPr algn="ctr">
              <a:defRPr>
                <a:gradFill>
                  <a:gsLst>
                    <a:gs pos="0">
                      <a:schemeClr val="accent1"/>
                    </a:gs>
                    <a:gs pos="100000">
                      <a:schemeClr val="accent2"/>
                    </a:gs>
                  </a:gsLst>
                  <a:lin ang="5400000" scaled="1"/>
                </a:gradFill>
                <a:latin typeface="+mj-ea"/>
                <a:ea typeface="+mj-ea"/>
              </a:defRPr>
            </a:lvl1pPr>
          </a:lstStyle>
          <a:p>
            <a:pPr>
              <a:defRPr/>
            </a:pPr>
            <a:r>
              <a:rPr lang="zh-CN" altLang="en-US" sz="3200">
                <a:solidFill>
                  <a:schemeClr val="tx1">
                    <a:lumMod val="75000"/>
                    <a:lumOff val="25000"/>
                  </a:schemeClr>
                </a:solidFill>
                <a:latin typeface="微软雅黑" panose="020B0503020204020204" pitchFamily="34" charset="-122"/>
                <a:ea typeface="微软雅黑" panose="020B0503020204020204" pitchFamily="34" charset="-122"/>
                <a:cs typeface="汉仪书魂体简" panose="02010600000101010101" charset="-122"/>
                <a:sym typeface="汉仪书宋二简"/>
              </a:rPr>
              <a:t>工作中的成长点</a:t>
            </a:r>
          </a:p>
        </p:txBody>
      </p:sp>
      <p:cxnSp>
        <p:nvCxnSpPr>
          <p:cNvPr id="26" name="直接连接符 25"/>
          <p:cNvCxnSpPr/>
          <p:nvPr/>
        </p:nvCxnSpPr>
        <p:spPr>
          <a:xfrm flipH="1">
            <a:off x="6096001" y="3798521"/>
            <a:ext cx="0" cy="935948"/>
          </a:xfrm>
          <a:prstGeom prst="line">
            <a:avLst/>
          </a:prstGeom>
          <a:noFill/>
          <a:ln w="12700" cap="flat" cmpd="sng" algn="ctr">
            <a:solidFill>
              <a:srgbClr val="C7AF93"/>
            </a:solidFill>
            <a:prstDash val="dash"/>
            <a:miter lim="800000"/>
          </a:ln>
          <a:effectLst/>
        </p:spPr>
      </p:cxnSp>
      <p:sp>
        <p:nvSpPr>
          <p:cNvPr id="27" name="椭圆 26"/>
          <p:cNvSpPr/>
          <p:nvPr/>
        </p:nvSpPr>
        <p:spPr>
          <a:xfrm>
            <a:off x="5723876" y="1602690"/>
            <a:ext cx="744249" cy="744249"/>
          </a:xfrm>
          <a:prstGeom prst="ellipse">
            <a:avLst/>
          </a:prstGeom>
          <a:gradFill>
            <a:gsLst>
              <a:gs pos="0">
                <a:srgbClr val="B6D8D4"/>
              </a:gs>
              <a:gs pos="100000">
                <a:srgbClr val="5AA69D"/>
              </a:gs>
            </a:gsLst>
            <a:lin ang="2700000" scaled="0"/>
          </a:gradFill>
          <a:ln w="12700" cap="flat" cmpd="sng" algn="ctr">
            <a:noFill/>
            <a:prstDash val="solid"/>
            <a:miter lim="800000"/>
          </a:ln>
          <a:effectLst>
            <a:outerShdw blurRad="254000" dist="114300" dir="5400000" sx="90000" sy="90000" algn="t"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zh-CN" sz="2400">
                <a:solidFill>
                  <a:prstClr val="white"/>
                </a:solidFill>
                <a:latin typeface="微软雅黑" panose="020B0503020204020204" pitchFamily="34" charset="-122"/>
                <a:ea typeface="微软雅黑" panose="020B0503020204020204" pitchFamily="34" charset="-122"/>
                <a:cs typeface="汉仪书魂体简" panose="02010600000101010101" charset="-122"/>
                <a:sym typeface="汉仪书宋二简"/>
              </a:rPr>
              <a:t>03</a:t>
            </a:r>
            <a:endParaRPr lang="zh-CN" altLang="en-US" sz="2400">
              <a:solidFill>
                <a:prstClr val="white"/>
              </a:solidFill>
              <a:latin typeface="微软雅黑" panose="020B0503020204020204" pitchFamily="34" charset="-122"/>
              <a:ea typeface="微软雅黑" panose="020B0503020204020204" pitchFamily="34" charset="-122"/>
              <a:cs typeface="汉仪书魂体简" panose="02010600000101010101" charset="-122"/>
              <a:sym typeface="汉仪书宋二简"/>
            </a:endParaRPr>
          </a:p>
        </p:txBody>
      </p:sp>
      <p:sp>
        <p:nvSpPr>
          <p:cNvPr id="28" name="textcount"/>
          <p:cNvSpPr txBox="1"/>
          <p:nvPr/>
        </p:nvSpPr>
        <p:spPr>
          <a:xfrm>
            <a:off x="5177188" y="2775657"/>
            <a:ext cx="1837625" cy="923330"/>
          </a:xfrm>
          <a:prstGeom prst="rect">
            <a:avLst/>
          </a:prstGeom>
          <a:noFill/>
        </p:spPr>
        <p:txBody>
          <a:bodyPr vert="horz" wrap="square" rtlCol="0">
            <a:spAutoFit/>
          </a:bodyPr>
          <a:lstStyle/>
          <a:p>
            <a:pPr algn="ctr">
              <a:lnSpc>
                <a:spcPct val="150000"/>
              </a:lnSpc>
              <a:defRPr/>
            </a:pPr>
            <a:r>
              <a:rPr lang="zh-CN" altLang="en-US" sz="1200">
                <a:solidFill>
                  <a:schemeClr val="tx1">
                    <a:lumMod val="50000"/>
                    <a:lumOff val="50000"/>
                  </a:schemeClr>
                </a:solidFill>
                <a:latin typeface="微软雅黑" panose="020B0503020204020204" pitchFamily="34" charset="-122"/>
                <a:ea typeface="微软雅黑" panose="020B0503020204020204" pitchFamily="34" charset="-122"/>
                <a:cs typeface="汉仪书魂体简" panose="02010600000101010101" charset="-122"/>
                <a:sym typeface="汉仪书宋二简"/>
              </a:rPr>
              <a:t>不用多余的文字修饰，言简意赅的说明分项内容</a:t>
            </a:r>
            <a:r>
              <a:rPr lang="en-US" altLang="zh-CN" sz="1200">
                <a:solidFill>
                  <a:schemeClr val="tx1">
                    <a:lumMod val="50000"/>
                    <a:lumOff val="50000"/>
                  </a:schemeClr>
                </a:solidFill>
                <a:latin typeface="微软雅黑" panose="020B0503020204020204" pitchFamily="34" charset="-122"/>
                <a:ea typeface="微软雅黑" panose="020B0503020204020204" pitchFamily="34" charset="-122"/>
                <a:cs typeface="汉仪书魂体简" panose="02010600000101010101" charset="-122"/>
                <a:sym typeface="汉仪书宋二简"/>
              </a:rPr>
              <a:t>……</a:t>
            </a:r>
            <a:endParaRPr lang="zh-CN" altLang="en-US" sz="1200">
              <a:solidFill>
                <a:schemeClr val="tx1">
                  <a:lumMod val="50000"/>
                  <a:lumOff val="50000"/>
                </a:schemeClr>
              </a:solidFill>
              <a:latin typeface="微软雅黑" panose="020B0503020204020204" pitchFamily="34" charset="-122"/>
              <a:ea typeface="微软雅黑" panose="020B0503020204020204" pitchFamily="34" charset="-122"/>
              <a:cs typeface="汉仪书魂体简" panose="02010600000101010101" charset="-122"/>
              <a:sym typeface="汉仪书宋二简"/>
            </a:endParaRPr>
          </a:p>
        </p:txBody>
      </p:sp>
      <p:sp>
        <p:nvSpPr>
          <p:cNvPr id="29" name="textcount"/>
          <p:cNvSpPr txBox="1"/>
          <p:nvPr/>
        </p:nvSpPr>
        <p:spPr>
          <a:xfrm>
            <a:off x="5148463" y="2430295"/>
            <a:ext cx="1895078" cy="369204"/>
          </a:xfrm>
          <a:prstGeom prst="rect">
            <a:avLst/>
          </a:prstGeom>
          <a:noFill/>
        </p:spPr>
        <p:txBody>
          <a:bodyPr vert="horz" wrap="square" rtlCol="0">
            <a:spAutoFit/>
          </a:bodyPr>
          <a:lstStyle/>
          <a:p>
            <a:pPr algn="ctr">
              <a:defRPr/>
            </a:pPr>
            <a:r>
              <a:rPr lang="zh-CN" altLang="en-US" sz="1800">
                <a:gradFill>
                  <a:gsLst>
                    <a:gs pos="0">
                      <a:schemeClr val="tx1">
                        <a:lumMod val="60000"/>
                        <a:lumOff val="40000"/>
                      </a:schemeClr>
                    </a:gs>
                    <a:gs pos="100000">
                      <a:schemeClr val="tx1"/>
                    </a:gs>
                  </a:gsLst>
                  <a:lin ang="5400000" scaled="1"/>
                </a:gradFill>
                <a:latin typeface="微软雅黑" panose="020B0503020204020204" pitchFamily="34" charset="-122"/>
                <a:ea typeface="微软雅黑" panose="020B0503020204020204" pitchFamily="34" charset="-122"/>
                <a:cs typeface="汉仪书魂体简" panose="02010600000101010101" charset="-122"/>
                <a:sym typeface="汉仪书宋二简"/>
              </a:rPr>
              <a:t>添加标题文字</a:t>
            </a:r>
          </a:p>
        </p:txBody>
      </p:sp>
    </p:spTree>
  </p:cSld>
  <p:clrMapOvr>
    <a:masterClrMapping/>
  </p:clrMapOvr>
  <p:transition spd="slow" advClick="0">
    <p:push dir="u"/>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6" presetClass="entr" presetSubtype="21" dur="50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par>
                                <p:cTn id="8" presetID="16" presetClass="entr" presetSubtype="21" dur="50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barn(inVertical)">
                                      <p:cBhvr>
                                        <p:cTn id="10" dur="500"/>
                                        <p:tgtEl>
                                          <p:spTgt spid="8"/>
                                        </p:tgtEl>
                                      </p:cBhvr>
                                    </p:animEffect>
                                  </p:childTnLst>
                                </p:cTn>
                              </p:par>
                              <p:par>
                                <p:cTn id="11" presetID="42" presetClass="entr" presetSubtype="0" dur="100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1000"/>
                                        <p:tgtEl>
                                          <p:spTgt spid="9"/>
                                        </p:tgtEl>
                                      </p:cBhvr>
                                    </p:animEffect>
                                    <p:anim calcmode="lin" valueType="num">
                                      <p:cBhvr>
                                        <p:cTn id="14" dur="1000" fill="hold"/>
                                        <p:tgtEl>
                                          <p:spTgt spid="9"/>
                                        </p:tgtEl>
                                        <p:attrNameLst>
                                          <p:attrName>ppt_x</p:attrName>
                                        </p:attrNameLst>
                                      </p:cBhvr>
                                      <p:tavLst>
                                        <p:tav tm="0">
                                          <p:val>
                                            <p:strVal val="#ppt_x"/>
                                          </p:val>
                                        </p:tav>
                                        <p:tav tm="100000">
                                          <p:val>
                                            <p:strVal val="#ppt_x"/>
                                          </p:val>
                                        </p:tav>
                                      </p:tavLst>
                                    </p:anim>
                                    <p:anim calcmode="lin" valueType="num">
                                      <p:cBhvr>
                                        <p:cTn id="15" dur="1000" fill="hold"/>
                                        <p:tgtEl>
                                          <p:spTgt spid="9"/>
                                        </p:tgtEl>
                                        <p:attrNameLst>
                                          <p:attrName>ppt_y</p:attrName>
                                        </p:attrNameLst>
                                      </p:cBhvr>
                                      <p:tavLst>
                                        <p:tav tm="0">
                                          <p:val>
                                            <p:strVal val="#ppt_y+.1"/>
                                          </p:val>
                                        </p:tav>
                                        <p:tav tm="100000">
                                          <p:val>
                                            <p:strVal val="#ppt_y"/>
                                          </p:val>
                                        </p:tav>
                                      </p:tavLst>
                                    </p:anim>
                                  </p:childTnLst>
                                </p:cTn>
                              </p:par>
                              <p:par>
                                <p:cTn id="16" presetID="42" presetClass="entr" presetSubtype="0" dur="1000" fill="hold"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1000"/>
                                        <p:tgtEl>
                                          <p:spTgt spid="10"/>
                                        </p:tgtEl>
                                      </p:cBhvr>
                                    </p:animEffect>
                                    <p:anim calcmode="lin" valueType="num">
                                      <p:cBhvr>
                                        <p:cTn id="19" dur="1000" fill="hold"/>
                                        <p:tgtEl>
                                          <p:spTgt spid="10"/>
                                        </p:tgtEl>
                                        <p:attrNameLst>
                                          <p:attrName>ppt_x</p:attrName>
                                        </p:attrNameLst>
                                      </p:cBhvr>
                                      <p:tavLst>
                                        <p:tav tm="0">
                                          <p:val>
                                            <p:strVal val="#ppt_x"/>
                                          </p:val>
                                        </p:tav>
                                        <p:tav tm="100000">
                                          <p:val>
                                            <p:strVal val="#ppt_x"/>
                                          </p:val>
                                        </p:tav>
                                      </p:tavLst>
                                    </p:anim>
                                    <p:anim calcmode="lin" valueType="num">
                                      <p:cBhvr>
                                        <p:cTn id="20" dur="1000" fill="hold"/>
                                        <p:tgtEl>
                                          <p:spTgt spid="10"/>
                                        </p:tgtEl>
                                        <p:attrNameLst>
                                          <p:attrName>ppt_y</p:attrName>
                                        </p:attrNameLst>
                                      </p:cBhvr>
                                      <p:tavLst>
                                        <p:tav tm="0">
                                          <p:val>
                                            <p:strVal val="#ppt_y+.1"/>
                                          </p:val>
                                        </p:tav>
                                        <p:tav tm="100000">
                                          <p:val>
                                            <p:strVal val="#ppt_y"/>
                                          </p:val>
                                        </p:tav>
                                      </p:tavLst>
                                    </p:anim>
                                  </p:childTnLst>
                                </p:cTn>
                              </p:par>
                              <p:par>
                                <p:cTn id="21" presetID="42" presetClass="entr" presetSubtype="0" dur="1000" fill="hold" nodeType="with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1000"/>
                                        <p:tgtEl>
                                          <p:spTgt spid="11"/>
                                        </p:tgtEl>
                                      </p:cBhvr>
                                    </p:animEffect>
                                    <p:anim calcmode="lin" valueType="num">
                                      <p:cBhvr>
                                        <p:cTn id="24" dur="1000" fill="hold"/>
                                        <p:tgtEl>
                                          <p:spTgt spid="11"/>
                                        </p:tgtEl>
                                        <p:attrNameLst>
                                          <p:attrName>ppt_x</p:attrName>
                                        </p:attrNameLst>
                                      </p:cBhvr>
                                      <p:tavLst>
                                        <p:tav tm="0">
                                          <p:val>
                                            <p:strVal val="#ppt_x"/>
                                          </p:val>
                                        </p:tav>
                                        <p:tav tm="100000">
                                          <p:val>
                                            <p:strVal val="#ppt_x"/>
                                          </p:val>
                                        </p:tav>
                                      </p:tavLst>
                                    </p:anim>
                                    <p:anim calcmode="lin" valueType="num">
                                      <p:cBhvr>
                                        <p:cTn id="25" dur="1000" fill="hold"/>
                                        <p:tgtEl>
                                          <p:spTgt spid="11"/>
                                        </p:tgtEl>
                                        <p:attrNameLst>
                                          <p:attrName>ppt_y</p:attrName>
                                        </p:attrNameLst>
                                      </p:cBhvr>
                                      <p:tavLst>
                                        <p:tav tm="0">
                                          <p:val>
                                            <p:strVal val="#ppt_y+.1"/>
                                          </p:val>
                                        </p:tav>
                                        <p:tav tm="100000">
                                          <p:val>
                                            <p:strVal val="#ppt_y"/>
                                          </p:val>
                                        </p:tav>
                                      </p:tavLst>
                                    </p:anim>
                                  </p:childTnLst>
                                </p:cTn>
                              </p:par>
                              <p:par>
                                <p:cTn id="26" presetID="42" presetClass="entr" presetSubtype="0" dur="1000" fill="hold" nodeType="with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1000"/>
                                        <p:tgtEl>
                                          <p:spTgt spid="12"/>
                                        </p:tgtEl>
                                      </p:cBhvr>
                                    </p:animEffect>
                                    <p:anim calcmode="lin" valueType="num">
                                      <p:cBhvr>
                                        <p:cTn id="29" dur="1000" fill="hold"/>
                                        <p:tgtEl>
                                          <p:spTgt spid="12"/>
                                        </p:tgtEl>
                                        <p:attrNameLst>
                                          <p:attrName>ppt_x</p:attrName>
                                        </p:attrNameLst>
                                      </p:cBhvr>
                                      <p:tavLst>
                                        <p:tav tm="0">
                                          <p:val>
                                            <p:strVal val="#ppt_x"/>
                                          </p:val>
                                        </p:tav>
                                        <p:tav tm="100000">
                                          <p:val>
                                            <p:strVal val="#ppt_x"/>
                                          </p:val>
                                        </p:tav>
                                      </p:tavLst>
                                    </p:anim>
                                    <p:anim calcmode="lin" valueType="num">
                                      <p:cBhvr>
                                        <p:cTn id="30" dur="1000" fill="hold"/>
                                        <p:tgtEl>
                                          <p:spTgt spid="12"/>
                                        </p:tgtEl>
                                        <p:attrNameLst>
                                          <p:attrName>ppt_y</p:attrName>
                                        </p:attrNameLst>
                                      </p:cBhvr>
                                      <p:tavLst>
                                        <p:tav tm="0">
                                          <p:val>
                                            <p:strVal val="#ppt_y+.1"/>
                                          </p:val>
                                        </p:tav>
                                        <p:tav tm="100000">
                                          <p:val>
                                            <p:strVal val="#ppt_y"/>
                                          </p:val>
                                        </p:tav>
                                      </p:tavLst>
                                    </p:anim>
                                  </p:childTnLst>
                                </p:cTn>
                              </p:par>
                              <p:par>
                                <p:cTn id="31" presetID="42" presetClass="entr" presetSubtype="0" dur="1000" fill="hold" grpId="0" nodeType="with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fade">
                                      <p:cBhvr>
                                        <p:cTn id="33" dur="1000"/>
                                        <p:tgtEl>
                                          <p:spTgt spid="13"/>
                                        </p:tgtEl>
                                      </p:cBhvr>
                                    </p:animEffect>
                                    <p:anim calcmode="lin" valueType="num">
                                      <p:cBhvr>
                                        <p:cTn id="34" dur="1000" fill="hold"/>
                                        <p:tgtEl>
                                          <p:spTgt spid="13"/>
                                        </p:tgtEl>
                                        <p:attrNameLst>
                                          <p:attrName>ppt_x</p:attrName>
                                        </p:attrNameLst>
                                      </p:cBhvr>
                                      <p:tavLst>
                                        <p:tav tm="0">
                                          <p:val>
                                            <p:strVal val="#ppt_x"/>
                                          </p:val>
                                        </p:tav>
                                        <p:tav tm="100000">
                                          <p:val>
                                            <p:strVal val="#ppt_x"/>
                                          </p:val>
                                        </p:tav>
                                      </p:tavLst>
                                    </p:anim>
                                    <p:anim calcmode="lin" valueType="num">
                                      <p:cBhvr>
                                        <p:cTn id="35" dur="1000" fill="hold"/>
                                        <p:tgtEl>
                                          <p:spTgt spid="13"/>
                                        </p:tgtEl>
                                        <p:attrNameLst>
                                          <p:attrName>ppt_y</p:attrName>
                                        </p:attrNameLst>
                                      </p:cBhvr>
                                      <p:tavLst>
                                        <p:tav tm="0">
                                          <p:val>
                                            <p:strVal val="#ppt_y+.1"/>
                                          </p:val>
                                        </p:tav>
                                        <p:tav tm="100000">
                                          <p:val>
                                            <p:strVal val="#ppt_y"/>
                                          </p:val>
                                        </p:tav>
                                      </p:tavLst>
                                    </p:anim>
                                  </p:childTnLst>
                                </p:cTn>
                              </p:par>
                              <p:par>
                                <p:cTn id="36" presetID="42" presetClass="entr" presetSubtype="0" dur="1000" fill="hold" grpId="0" nodeType="with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fade">
                                      <p:cBhvr>
                                        <p:cTn id="38" dur="1000"/>
                                        <p:tgtEl>
                                          <p:spTgt spid="14"/>
                                        </p:tgtEl>
                                      </p:cBhvr>
                                    </p:animEffect>
                                    <p:anim calcmode="lin" valueType="num">
                                      <p:cBhvr>
                                        <p:cTn id="39" dur="1000" fill="hold"/>
                                        <p:tgtEl>
                                          <p:spTgt spid="14"/>
                                        </p:tgtEl>
                                        <p:attrNameLst>
                                          <p:attrName>ppt_x</p:attrName>
                                        </p:attrNameLst>
                                      </p:cBhvr>
                                      <p:tavLst>
                                        <p:tav tm="0">
                                          <p:val>
                                            <p:strVal val="#ppt_x"/>
                                          </p:val>
                                        </p:tav>
                                        <p:tav tm="100000">
                                          <p:val>
                                            <p:strVal val="#ppt_x"/>
                                          </p:val>
                                        </p:tav>
                                      </p:tavLst>
                                    </p:anim>
                                    <p:anim calcmode="lin" valueType="num">
                                      <p:cBhvr>
                                        <p:cTn id="40" dur="1000" fill="hold"/>
                                        <p:tgtEl>
                                          <p:spTgt spid="14"/>
                                        </p:tgtEl>
                                        <p:attrNameLst>
                                          <p:attrName>ppt_y</p:attrName>
                                        </p:attrNameLst>
                                      </p:cBhvr>
                                      <p:tavLst>
                                        <p:tav tm="0">
                                          <p:val>
                                            <p:strVal val="#ppt_y+.1"/>
                                          </p:val>
                                        </p:tav>
                                        <p:tav tm="100000">
                                          <p:val>
                                            <p:strVal val="#ppt_y"/>
                                          </p:val>
                                        </p:tav>
                                      </p:tavLst>
                                    </p:anim>
                                  </p:childTnLst>
                                </p:cTn>
                              </p:par>
                              <p:par>
                                <p:cTn id="41" presetID="42" presetClass="entr" presetSubtype="0" dur="1000" fill="hold" grpId="0" nodeType="withEffect">
                                  <p:stCondLst>
                                    <p:cond delay="0"/>
                                  </p:stCondLst>
                                  <p:childTnLst>
                                    <p:set>
                                      <p:cBhvr>
                                        <p:cTn id="42" dur="1" fill="hold">
                                          <p:stCondLst>
                                            <p:cond delay="0"/>
                                          </p:stCondLst>
                                        </p:cTn>
                                        <p:tgtEl>
                                          <p:spTgt spid="15"/>
                                        </p:tgtEl>
                                        <p:attrNameLst>
                                          <p:attrName>style.visibility</p:attrName>
                                        </p:attrNameLst>
                                      </p:cBhvr>
                                      <p:to>
                                        <p:strVal val="visible"/>
                                      </p:to>
                                    </p:set>
                                    <p:animEffect transition="in" filter="fade">
                                      <p:cBhvr>
                                        <p:cTn id="43" dur="1000"/>
                                        <p:tgtEl>
                                          <p:spTgt spid="15"/>
                                        </p:tgtEl>
                                      </p:cBhvr>
                                    </p:animEffect>
                                    <p:anim calcmode="lin" valueType="num">
                                      <p:cBhvr>
                                        <p:cTn id="44" dur="1000" fill="hold"/>
                                        <p:tgtEl>
                                          <p:spTgt spid="15"/>
                                        </p:tgtEl>
                                        <p:attrNameLst>
                                          <p:attrName>ppt_x</p:attrName>
                                        </p:attrNameLst>
                                      </p:cBhvr>
                                      <p:tavLst>
                                        <p:tav tm="0">
                                          <p:val>
                                            <p:strVal val="#ppt_x"/>
                                          </p:val>
                                        </p:tav>
                                        <p:tav tm="100000">
                                          <p:val>
                                            <p:strVal val="#ppt_x"/>
                                          </p:val>
                                        </p:tav>
                                      </p:tavLst>
                                    </p:anim>
                                    <p:anim calcmode="lin" valueType="num">
                                      <p:cBhvr>
                                        <p:cTn id="45" dur="1000" fill="hold"/>
                                        <p:tgtEl>
                                          <p:spTgt spid="15"/>
                                        </p:tgtEl>
                                        <p:attrNameLst>
                                          <p:attrName>ppt_y</p:attrName>
                                        </p:attrNameLst>
                                      </p:cBhvr>
                                      <p:tavLst>
                                        <p:tav tm="0">
                                          <p:val>
                                            <p:strVal val="#ppt_y+.1"/>
                                          </p:val>
                                        </p:tav>
                                        <p:tav tm="100000">
                                          <p:val>
                                            <p:strVal val="#ppt_y"/>
                                          </p:val>
                                        </p:tav>
                                      </p:tavLst>
                                    </p:anim>
                                  </p:childTnLst>
                                </p:cTn>
                              </p:par>
                              <p:par>
                                <p:cTn id="46" presetID="42" presetClass="entr" presetSubtype="0" dur="1000" fill="hold" grpId="0" nodeType="withEffect">
                                  <p:stCondLst>
                                    <p:cond delay="0"/>
                                  </p:stCondLst>
                                  <p:childTnLst>
                                    <p:set>
                                      <p:cBhvr>
                                        <p:cTn id="47" dur="1" fill="hold">
                                          <p:stCondLst>
                                            <p:cond delay="0"/>
                                          </p:stCondLst>
                                        </p:cTn>
                                        <p:tgtEl>
                                          <p:spTgt spid="16"/>
                                        </p:tgtEl>
                                        <p:attrNameLst>
                                          <p:attrName>style.visibility</p:attrName>
                                        </p:attrNameLst>
                                      </p:cBhvr>
                                      <p:to>
                                        <p:strVal val="visible"/>
                                      </p:to>
                                    </p:set>
                                    <p:animEffect transition="in" filter="fade">
                                      <p:cBhvr>
                                        <p:cTn id="48" dur="1000"/>
                                        <p:tgtEl>
                                          <p:spTgt spid="16"/>
                                        </p:tgtEl>
                                      </p:cBhvr>
                                    </p:animEffect>
                                    <p:anim calcmode="lin" valueType="num">
                                      <p:cBhvr>
                                        <p:cTn id="49" dur="1000" fill="hold"/>
                                        <p:tgtEl>
                                          <p:spTgt spid="16"/>
                                        </p:tgtEl>
                                        <p:attrNameLst>
                                          <p:attrName>ppt_x</p:attrName>
                                        </p:attrNameLst>
                                      </p:cBhvr>
                                      <p:tavLst>
                                        <p:tav tm="0">
                                          <p:val>
                                            <p:strVal val="#ppt_x"/>
                                          </p:val>
                                        </p:tav>
                                        <p:tav tm="100000">
                                          <p:val>
                                            <p:strVal val="#ppt_x"/>
                                          </p:val>
                                        </p:tav>
                                      </p:tavLst>
                                    </p:anim>
                                    <p:anim calcmode="lin" valueType="num">
                                      <p:cBhvr>
                                        <p:cTn id="50" dur="1000" fill="hold"/>
                                        <p:tgtEl>
                                          <p:spTgt spid="16"/>
                                        </p:tgtEl>
                                        <p:attrNameLst>
                                          <p:attrName>ppt_y</p:attrName>
                                        </p:attrNameLst>
                                      </p:cBhvr>
                                      <p:tavLst>
                                        <p:tav tm="0">
                                          <p:val>
                                            <p:strVal val="#ppt_y+.1"/>
                                          </p:val>
                                        </p:tav>
                                        <p:tav tm="100000">
                                          <p:val>
                                            <p:strVal val="#ppt_y"/>
                                          </p:val>
                                        </p:tav>
                                      </p:tavLst>
                                    </p:anim>
                                  </p:childTnLst>
                                </p:cTn>
                              </p:par>
                              <p:par>
                                <p:cTn id="51" presetID="42" presetClass="entr" presetSubtype="0" dur="1000" fill="hold" grpId="0" nodeType="withEffect">
                                  <p:stCondLst>
                                    <p:cond delay="0"/>
                                  </p:stCondLst>
                                  <p:childTnLst>
                                    <p:set>
                                      <p:cBhvr>
                                        <p:cTn id="52" dur="1" fill="hold">
                                          <p:stCondLst>
                                            <p:cond delay="0"/>
                                          </p:stCondLst>
                                        </p:cTn>
                                        <p:tgtEl>
                                          <p:spTgt spid="17"/>
                                        </p:tgtEl>
                                        <p:attrNameLst>
                                          <p:attrName>style.visibility</p:attrName>
                                        </p:attrNameLst>
                                      </p:cBhvr>
                                      <p:to>
                                        <p:strVal val="visible"/>
                                      </p:to>
                                    </p:set>
                                    <p:animEffect transition="in" filter="fade">
                                      <p:cBhvr>
                                        <p:cTn id="53" dur="1000"/>
                                        <p:tgtEl>
                                          <p:spTgt spid="17"/>
                                        </p:tgtEl>
                                      </p:cBhvr>
                                    </p:animEffect>
                                    <p:anim calcmode="lin" valueType="num">
                                      <p:cBhvr>
                                        <p:cTn id="54" dur="1000" fill="hold"/>
                                        <p:tgtEl>
                                          <p:spTgt spid="17"/>
                                        </p:tgtEl>
                                        <p:attrNameLst>
                                          <p:attrName>ppt_x</p:attrName>
                                        </p:attrNameLst>
                                      </p:cBhvr>
                                      <p:tavLst>
                                        <p:tav tm="0">
                                          <p:val>
                                            <p:strVal val="#ppt_x"/>
                                          </p:val>
                                        </p:tav>
                                        <p:tav tm="100000">
                                          <p:val>
                                            <p:strVal val="#ppt_x"/>
                                          </p:val>
                                        </p:tav>
                                      </p:tavLst>
                                    </p:anim>
                                    <p:anim calcmode="lin" valueType="num">
                                      <p:cBhvr>
                                        <p:cTn id="55" dur="1000" fill="hold"/>
                                        <p:tgtEl>
                                          <p:spTgt spid="17"/>
                                        </p:tgtEl>
                                        <p:attrNameLst>
                                          <p:attrName>ppt_y</p:attrName>
                                        </p:attrNameLst>
                                      </p:cBhvr>
                                      <p:tavLst>
                                        <p:tav tm="0">
                                          <p:val>
                                            <p:strVal val="#ppt_y+.1"/>
                                          </p:val>
                                        </p:tav>
                                        <p:tav tm="100000">
                                          <p:val>
                                            <p:strVal val="#ppt_y"/>
                                          </p:val>
                                        </p:tav>
                                      </p:tavLst>
                                    </p:anim>
                                  </p:childTnLst>
                                </p:cTn>
                              </p:par>
                              <p:par>
                                <p:cTn id="56" presetID="42" presetClass="entr" presetSubtype="0" dur="1000" fill="hold" grpId="0" nodeType="withEffect">
                                  <p:stCondLst>
                                    <p:cond delay="0"/>
                                  </p:stCondLst>
                                  <p:childTnLst>
                                    <p:set>
                                      <p:cBhvr>
                                        <p:cTn id="57" dur="1" fill="hold">
                                          <p:stCondLst>
                                            <p:cond delay="0"/>
                                          </p:stCondLst>
                                        </p:cTn>
                                        <p:tgtEl>
                                          <p:spTgt spid="18"/>
                                        </p:tgtEl>
                                        <p:attrNameLst>
                                          <p:attrName>style.visibility</p:attrName>
                                        </p:attrNameLst>
                                      </p:cBhvr>
                                      <p:to>
                                        <p:strVal val="visible"/>
                                      </p:to>
                                    </p:set>
                                    <p:animEffect transition="in" filter="fade">
                                      <p:cBhvr>
                                        <p:cTn id="58" dur="1000"/>
                                        <p:tgtEl>
                                          <p:spTgt spid="18"/>
                                        </p:tgtEl>
                                      </p:cBhvr>
                                    </p:animEffect>
                                    <p:anim calcmode="lin" valueType="num">
                                      <p:cBhvr>
                                        <p:cTn id="59" dur="1000" fill="hold"/>
                                        <p:tgtEl>
                                          <p:spTgt spid="18"/>
                                        </p:tgtEl>
                                        <p:attrNameLst>
                                          <p:attrName>ppt_x</p:attrName>
                                        </p:attrNameLst>
                                      </p:cBhvr>
                                      <p:tavLst>
                                        <p:tav tm="0">
                                          <p:val>
                                            <p:strVal val="#ppt_x"/>
                                          </p:val>
                                        </p:tav>
                                        <p:tav tm="100000">
                                          <p:val>
                                            <p:strVal val="#ppt_x"/>
                                          </p:val>
                                        </p:tav>
                                      </p:tavLst>
                                    </p:anim>
                                    <p:anim calcmode="lin" valueType="num">
                                      <p:cBhvr>
                                        <p:cTn id="60" dur="1000" fill="hold"/>
                                        <p:tgtEl>
                                          <p:spTgt spid="18"/>
                                        </p:tgtEl>
                                        <p:attrNameLst>
                                          <p:attrName>ppt_y</p:attrName>
                                        </p:attrNameLst>
                                      </p:cBhvr>
                                      <p:tavLst>
                                        <p:tav tm="0">
                                          <p:val>
                                            <p:strVal val="#ppt_y+.1"/>
                                          </p:val>
                                        </p:tav>
                                        <p:tav tm="100000">
                                          <p:val>
                                            <p:strVal val="#ppt_y"/>
                                          </p:val>
                                        </p:tav>
                                      </p:tavLst>
                                    </p:anim>
                                  </p:childTnLst>
                                </p:cTn>
                              </p:par>
                              <p:par>
                                <p:cTn id="61" presetID="42" presetClass="entr" presetSubtype="0" dur="1000" fill="hold" grpId="0" nodeType="withEffect">
                                  <p:stCondLst>
                                    <p:cond delay="0"/>
                                  </p:stCondLst>
                                  <p:childTnLst>
                                    <p:set>
                                      <p:cBhvr>
                                        <p:cTn id="62" dur="1" fill="hold">
                                          <p:stCondLst>
                                            <p:cond delay="0"/>
                                          </p:stCondLst>
                                        </p:cTn>
                                        <p:tgtEl>
                                          <p:spTgt spid="19"/>
                                        </p:tgtEl>
                                        <p:attrNameLst>
                                          <p:attrName>style.visibility</p:attrName>
                                        </p:attrNameLst>
                                      </p:cBhvr>
                                      <p:to>
                                        <p:strVal val="visible"/>
                                      </p:to>
                                    </p:set>
                                    <p:animEffect transition="in" filter="fade">
                                      <p:cBhvr>
                                        <p:cTn id="63" dur="1000"/>
                                        <p:tgtEl>
                                          <p:spTgt spid="19"/>
                                        </p:tgtEl>
                                      </p:cBhvr>
                                    </p:animEffect>
                                    <p:anim calcmode="lin" valueType="num">
                                      <p:cBhvr>
                                        <p:cTn id="64" dur="1000" fill="hold"/>
                                        <p:tgtEl>
                                          <p:spTgt spid="19"/>
                                        </p:tgtEl>
                                        <p:attrNameLst>
                                          <p:attrName>ppt_x</p:attrName>
                                        </p:attrNameLst>
                                      </p:cBhvr>
                                      <p:tavLst>
                                        <p:tav tm="0">
                                          <p:val>
                                            <p:strVal val="#ppt_x"/>
                                          </p:val>
                                        </p:tav>
                                        <p:tav tm="100000">
                                          <p:val>
                                            <p:strVal val="#ppt_x"/>
                                          </p:val>
                                        </p:tav>
                                      </p:tavLst>
                                    </p:anim>
                                    <p:anim calcmode="lin" valueType="num">
                                      <p:cBhvr>
                                        <p:cTn id="65" dur="1000" fill="hold"/>
                                        <p:tgtEl>
                                          <p:spTgt spid="19"/>
                                        </p:tgtEl>
                                        <p:attrNameLst>
                                          <p:attrName>ppt_y</p:attrName>
                                        </p:attrNameLst>
                                      </p:cBhvr>
                                      <p:tavLst>
                                        <p:tav tm="0">
                                          <p:val>
                                            <p:strVal val="#ppt_y+.1"/>
                                          </p:val>
                                        </p:tav>
                                        <p:tav tm="100000">
                                          <p:val>
                                            <p:strVal val="#ppt_y"/>
                                          </p:val>
                                        </p:tav>
                                      </p:tavLst>
                                    </p:anim>
                                  </p:childTnLst>
                                </p:cTn>
                              </p:par>
                              <p:par>
                                <p:cTn id="66" presetID="42" presetClass="entr" presetSubtype="0" dur="1000" fill="hold" grpId="0" nodeType="withEffect">
                                  <p:stCondLst>
                                    <p:cond delay="0"/>
                                  </p:stCondLst>
                                  <p:childTnLst>
                                    <p:set>
                                      <p:cBhvr>
                                        <p:cTn id="67" dur="1" fill="hold">
                                          <p:stCondLst>
                                            <p:cond delay="0"/>
                                          </p:stCondLst>
                                        </p:cTn>
                                        <p:tgtEl>
                                          <p:spTgt spid="20"/>
                                        </p:tgtEl>
                                        <p:attrNameLst>
                                          <p:attrName>style.visibility</p:attrName>
                                        </p:attrNameLst>
                                      </p:cBhvr>
                                      <p:to>
                                        <p:strVal val="visible"/>
                                      </p:to>
                                    </p:set>
                                    <p:animEffect transition="in" filter="fade">
                                      <p:cBhvr>
                                        <p:cTn id="68" dur="1000"/>
                                        <p:tgtEl>
                                          <p:spTgt spid="20"/>
                                        </p:tgtEl>
                                      </p:cBhvr>
                                    </p:animEffect>
                                    <p:anim calcmode="lin" valueType="num">
                                      <p:cBhvr>
                                        <p:cTn id="69" dur="1000" fill="hold"/>
                                        <p:tgtEl>
                                          <p:spTgt spid="20"/>
                                        </p:tgtEl>
                                        <p:attrNameLst>
                                          <p:attrName>ppt_x</p:attrName>
                                        </p:attrNameLst>
                                      </p:cBhvr>
                                      <p:tavLst>
                                        <p:tav tm="0">
                                          <p:val>
                                            <p:strVal val="#ppt_x"/>
                                          </p:val>
                                        </p:tav>
                                        <p:tav tm="100000">
                                          <p:val>
                                            <p:strVal val="#ppt_x"/>
                                          </p:val>
                                        </p:tav>
                                      </p:tavLst>
                                    </p:anim>
                                    <p:anim calcmode="lin" valueType="num">
                                      <p:cBhvr>
                                        <p:cTn id="70" dur="1000" fill="hold"/>
                                        <p:tgtEl>
                                          <p:spTgt spid="20"/>
                                        </p:tgtEl>
                                        <p:attrNameLst>
                                          <p:attrName>ppt_y</p:attrName>
                                        </p:attrNameLst>
                                      </p:cBhvr>
                                      <p:tavLst>
                                        <p:tav tm="0">
                                          <p:val>
                                            <p:strVal val="#ppt_y+.1"/>
                                          </p:val>
                                        </p:tav>
                                        <p:tav tm="100000">
                                          <p:val>
                                            <p:strVal val="#ppt_y"/>
                                          </p:val>
                                        </p:tav>
                                      </p:tavLst>
                                    </p:anim>
                                  </p:childTnLst>
                                </p:cTn>
                              </p:par>
                              <p:par>
                                <p:cTn id="71" presetID="42" presetClass="entr" presetSubtype="0" dur="1000" fill="hold" grpId="0" nodeType="withEffect">
                                  <p:stCondLst>
                                    <p:cond delay="0"/>
                                  </p:stCondLst>
                                  <p:childTnLst>
                                    <p:set>
                                      <p:cBhvr>
                                        <p:cTn id="72" dur="1" fill="hold">
                                          <p:stCondLst>
                                            <p:cond delay="0"/>
                                          </p:stCondLst>
                                        </p:cTn>
                                        <p:tgtEl>
                                          <p:spTgt spid="21"/>
                                        </p:tgtEl>
                                        <p:attrNameLst>
                                          <p:attrName>style.visibility</p:attrName>
                                        </p:attrNameLst>
                                      </p:cBhvr>
                                      <p:to>
                                        <p:strVal val="visible"/>
                                      </p:to>
                                    </p:set>
                                    <p:animEffect transition="in" filter="fade">
                                      <p:cBhvr>
                                        <p:cTn id="73" dur="1000"/>
                                        <p:tgtEl>
                                          <p:spTgt spid="21"/>
                                        </p:tgtEl>
                                      </p:cBhvr>
                                    </p:animEffect>
                                    <p:anim calcmode="lin" valueType="num">
                                      <p:cBhvr>
                                        <p:cTn id="74" dur="1000" fill="hold"/>
                                        <p:tgtEl>
                                          <p:spTgt spid="21"/>
                                        </p:tgtEl>
                                        <p:attrNameLst>
                                          <p:attrName>ppt_x</p:attrName>
                                        </p:attrNameLst>
                                      </p:cBhvr>
                                      <p:tavLst>
                                        <p:tav tm="0">
                                          <p:val>
                                            <p:strVal val="#ppt_x"/>
                                          </p:val>
                                        </p:tav>
                                        <p:tav tm="100000">
                                          <p:val>
                                            <p:strVal val="#ppt_x"/>
                                          </p:val>
                                        </p:tav>
                                      </p:tavLst>
                                    </p:anim>
                                    <p:anim calcmode="lin" valueType="num">
                                      <p:cBhvr>
                                        <p:cTn id="75" dur="1000" fill="hold"/>
                                        <p:tgtEl>
                                          <p:spTgt spid="21"/>
                                        </p:tgtEl>
                                        <p:attrNameLst>
                                          <p:attrName>ppt_y</p:attrName>
                                        </p:attrNameLst>
                                      </p:cBhvr>
                                      <p:tavLst>
                                        <p:tav tm="0">
                                          <p:val>
                                            <p:strVal val="#ppt_y+.1"/>
                                          </p:val>
                                        </p:tav>
                                        <p:tav tm="100000">
                                          <p:val>
                                            <p:strVal val="#ppt_y"/>
                                          </p:val>
                                        </p:tav>
                                      </p:tavLst>
                                    </p:anim>
                                  </p:childTnLst>
                                </p:cTn>
                              </p:par>
                              <p:par>
                                <p:cTn id="76" presetID="42" presetClass="entr" presetSubtype="0" dur="1000" fill="hold" grpId="0" nodeType="withEffect">
                                  <p:stCondLst>
                                    <p:cond delay="0"/>
                                  </p:stCondLst>
                                  <p:childTnLst>
                                    <p:set>
                                      <p:cBhvr>
                                        <p:cTn id="77" dur="1" fill="hold">
                                          <p:stCondLst>
                                            <p:cond delay="0"/>
                                          </p:stCondLst>
                                        </p:cTn>
                                        <p:tgtEl>
                                          <p:spTgt spid="22"/>
                                        </p:tgtEl>
                                        <p:attrNameLst>
                                          <p:attrName>style.visibility</p:attrName>
                                        </p:attrNameLst>
                                      </p:cBhvr>
                                      <p:to>
                                        <p:strVal val="visible"/>
                                      </p:to>
                                    </p:set>
                                    <p:animEffect transition="in" filter="fade">
                                      <p:cBhvr>
                                        <p:cTn id="78" dur="1000"/>
                                        <p:tgtEl>
                                          <p:spTgt spid="22"/>
                                        </p:tgtEl>
                                      </p:cBhvr>
                                    </p:animEffect>
                                    <p:anim calcmode="lin" valueType="num">
                                      <p:cBhvr>
                                        <p:cTn id="79" dur="1000" fill="hold"/>
                                        <p:tgtEl>
                                          <p:spTgt spid="22"/>
                                        </p:tgtEl>
                                        <p:attrNameLst>
                                          <p:attrName>ppt_x</p:attrName>
                                        </p:attrNameLst>
                                      </p:cBhvr>
                                      <p:tavLst>
                                        <p:tav tm="0">
                                          <p:val>
                                            <p:strVal val="#ppt_x"/>
                                          </p:val>
                                        </p:tav>
                                        <p:tav tm="100000">
                                          <p:val>
                                            <p:strVal val="#ppt_x"/>
                                          </p:val>
                                        </p:tav>
                                      </p:tavLst>
                                    </p:anim>
                                    <p:anim calcmode="lin" valueType="num">
                                      <p:cBhvr>
                                        <p:cTn id="80" dur="1000" fill="hold"/>
                                        <p:tgtEl>
                                          <p:spTgt spid="22"/>
                                        </p:tgtEl>
                                        <p:attrNameLst>
                                          <p:attrName>ppt_y</p:attrName>
                                        </p:attrNameLst>
                                      </p:cBhvr>
                                      <p:tavLst>
                                        <p:tav tm="0">
                                          <p:val>
                                            <p:strVal val="#ppt_y+.1"/>
                                          </p:val>
                                        </p:tav>
                                        <p:tav tm="100000">
                                          <p:val>
                                            <p:strVal val="#ppt_y"/>
                                          </p:val>
                                        </p:tav>
                                      </p:tavLst>
                                    </p:anim>
                                  </p:childTnLst>
                                </p:cTn>
                              </p:par>
                              <p:par>
                                <p:cTn id="81" presetID="42" presetClass="entr" presetSubtype="0" dur="1000" fill="hold" grpId="0" nodeType="withEffect">
                                  <p:stCondLst>
                                    <p:cond delay="0"/>
                                  </p:stCondLst>
                                  <p:childTnLst>
                                    <p:set>
                                      <p:cBhvr>
                                        <p:cTn id="82" dur="1" fill="hold">
                                          <p:stCondLst>
                                            <p:cond delay="0"/>
                                          </p:stCondLst>
                                        </p:cTn>
                                        <p:tgtEl>
                                          <p:spTgt spid="23"/>
                                        </p:tgtEl>
                                        <p:attrNameLst>
                                          <p:attrName>style.visibility</p:attrName>
                                        </p:attrNameLst>
                                      </p:cBhvr>
                                      <p:to>
                                        <p:strVal val="visible"/>
                                      </p:to>
                                    </p:set>
                                    <p:animEffect transition="in" filter="fade">
                                      <p:cBhvr>
                                        <p:cTn id="83" dur="1000"/>
                                        <p:tgtEl>
                                          <p:spTgt spid="23"/>
                                        </p:tgtEl>
                                      </p:cBhvr>
                                    </p:animEffect>
                                    <p:anim calcmode="lin" valueType="num">
                                      <p:cBhvr>
                                        <p:cTn id="84" dur="1000" fill="hold"/>
                                        <p:tgtEl>
                                          <p:spTgt spid="23"/>
                                        </p:tgtEl>
                                        <p:attrNameLst>
                                          <p:attrName>ppt_x</p:attrName>
                                        </p:attrNameLst>
                                      </p:cBhvr>
                                      <p:tavLst>
                                        <p:tav tm="0">
                                          <p:val>
                                            <p:strVal val="#ppt_x"/>
                                          </p:val>
                                        </p:tav>
                                        <p:tav tm="100000">
                                          <p:val>
                                            <p:strVal val="#ppt_x"/>
                                          </p:val>
                                        </p:tav>
                                      </p:tavLst>
                                    </p:anim>
                                    <p:anim calcmode="lin" valueType="num">
                                      <p:cBhvr>
                                        <p:cTn id="85" dur="1000" fill="hold"/>
                                        <p:tgtEl>
                                          <p:spTgt spid="23"/>
                                        </p:tgtEl>
                                        <p:attrNameLst>
                                          <p:attrName>ppt_y</p:attrName>
                                        </p:attrNameLst>
                                      </p:cBhvr>
                                      <p:tavLst>
                                        <p:tav tm="0">
                                          <p:val>
                                            <p:strVal val="#ppt_y+.1"/>
                                          </p:val>
                                        </p:tav>
                                        <p:tav tm="100000">
                                          <p:val>
                                            <p:strVal val="#ppt_y"/>
                                          </p:val>
                                        </p:tav>
                                      </p:tavLst>
                                    </p:anim>
                                  </p:childTnLst>
                                </p:cTn>
                              </p:par>
                              <p:par>
                                <p:cTn id="86" presetID="42" presetClass="entr" presetSubtype="0" dur="1000" fill="hold" grpId="0" nodeType="withEffect">
                                  <p:stCondLst>
                                    <p:cond delay="0"/>
                                  </p:stCondLst>
                                  <p:childTnLst>
                                    <p:set>
                                      <p:cBhvr>
                                        <p:cTn id="87" dur="1" fill="hold">
                                          <p:stCondLst>
                                            <p:cond delay="0"/>
                                          </p:stCondLst>
                                        </p:cTn>
                                        <p:tgtEl>
                                          <p:spTgt spid="24"/>
                                        </p:tgtEl>
                                        <p:attrNameLst>
                                          <p:attrName>style.visibility</p:attrName>
                                        </p:attrNameLst>
                                      </p:cBhvr>
                                      <p:to>
                                        <p:strVal val="visible"/>
                                      </p:to>
                                    </p:set>
                                    <p:animEffect transition="in" filter="fade">
                                      <p:cBhvr>
                                        <p:cTn id="88" dur="1000"/>
                                        <p:tgtEl>
                                          <p:spTgt spid="24"/>
                                        </p:tgtEl>
                                      </p:cBhvr>
                                    </p:animEffect>
                                    <p:anim calcmode="lin" valueType="num">
                                      <p:cBhvr>
                                        <p:cTn id="89" dur="1000" fill="hold"/>
                                        <p:tgtEl>
                                          <p:spTgt spid="24"/>
                                        </p:tgtEl>
                                        <p:attrNameLst>
                                          <p:attrName>ppt_x</p:attrName>
                                        </p:attrNameLst>
                                      </p:cBhvr>
                                      <p:tavLst>
                                        <p:tav tm="0">
                                          <p:val>
                                            <p:strVal val="#ppt_x"/>
                                          </p:val>
                                        </p:tav>
                                        <p:tav tm="100000">
                                          <p:val>
                                            <p:strVal val="#ppt_x"/>
                                          </p:val>
                                        </p:tav>
                                      </p:tavLst>
                                    </p:anim>
                                    <p:anim calcmode="lin" valueType="num">
                                      <p:cBhvr>
                                        <p:cTn id="90"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91" fill="hold" nodeType="clickPar">
                      <p:stCondLst>
                        <p:cond delay="indefinite"/>
                      </p:stCondLst>
                      <p:childTnLst>
                        <p:par>
                          <p:cTn id="92" fill="hold" nodeType="afterGroup">
                            <p:stCondLst>
                              <p:cond delay="0"/>
                            </p:stCondLst>
                            <p:childTnLst>
                              <p:par>
                                <p:cTn id="93" presetID="53" presetClass="entr" presetSubtype="0" dur="500" fill="hold" grpId="0" nodeType="clickEffect">
                                  <p:stCondLst>
                                    <p:cond delay="0"/>
                                  </p:stCondLst>
                                  <p:childTnLst>
                                    <p:set>
                                      <p:cBhvr>
                                        <p:cTn id="94" dur="1" fill="hold">
                                          <p:stCondLst>
                                            <p:cond delay="0"/>
                                          </p:stCondLst>
                                        </p:cTn>
                                        <p:tgtEl>
                                          <p:spTgt spid="25"/>
                                        </p:tgtEl>
                                        <p:attrNameLst>
                                          <p:attrName>style.visibility</p:attrName>
                                        </p:attrNameLst>
                                      </p:cBhvr>
                                      <p:to>
                                        <p:strVal val="visible"/>
                                      </p:to>
                                    </p:set>
                                    <p:anim calcmode="lin" valueType="num">
                                      <p:cBhvr>
                                        <p:cTn id="95" dur="500" fill="hold"/>
                                        <p:tgtEl>
                                          <p:spTgt spid="25"/>
                                        </p:tgtEl>
                                        <p:attrNameLst>
                                          <p:attrName>ppt_w</p:attrName>
                                        </p:attrNameLst>
                                      </p:cBhvr>
                                      <p:tavLst>
                                        <p:tav tm="0">
                                          <p:val>
                                            <p:fltVal val="0"/>
                                          </p:val>
                                        </p:tav>
                                        <p:tav tm="100000">
                                          <p:val>
                                            <p:strVal val="#ppt_w"/>
                                          </p:val>
                                        </p:tav>
                                      </p:tavLst>
                                    </p:anim>
                                    <p:anim calcmode="lin" valueType="num">
                                      <p:cBhvr>
                                        <p:cTn id="96" dur="500" fill="hold"/>
                                        <p:tgtEl>
                                          <p:spTgt spid="25"/>
                                        </p:tgtEl>
                                        <p:attrNameLst>
                                          <p:attrName>ppt_h</p:attrName>
                                        </p:attrNameLst>
                                      </p:cBhvr>
                                      <p:tavLst>
                                        <p:tav tm="0">
                                          <p:val>
                                            <p:fltVal val="0"/>
                                          </p:val>
                                        </p:tav>
                                        <p:tav tm="100000">
                                          <p:val>
                                            <p:strVal val="#ppt_h"/>
                                          </p:val>
                                        </p:tav>
                                      </p:tavLst>
                                    </p:anim>
                                    <p:animEffect transition="in" filter="fade">
                                      <p:cBhvr>
                                        <p:cTn id="97" dur="500"/>
                                        <p:tgtEl>
                                          <p:spTgt spid="25"/>
                                        </p:tgtEl>
                                      </p:cBhvr>
                                    </p:animEffect>
                                  </p:childTnLst>
                                </p:cTn>
                              </p:par>
                              <p:par>
                                <p:cTn id="98" presetID="42" presetClass="entr" presetSubtype="0" dur="1000" fill="hold" nodeType="withEffect">
                                  <p:stCondLst>
                                    <p:cond delay="0"/>
                                  </p:stCondLst>
                                  <p:childTnLst>
                                    <p:set>
                                      <p:cBhvr>
                                        <p:cTn id="99" dur="1" fill="hold">
                                          <p:stCondLst>
                                            <p:cond delay="0"/>
                                          </p:stCondLst>
                                        </p:cTn>
                                        <p:tgtEl>
                                          <p:spTgt spid="26"/>
                                        </p:tgtEl>
                                        <p:attrNameLst>
                                          <p:attrName>style.visibility</p:attrName>
                                        </p:attrNameLst>
                                      </p:cBhvr>
                                      <p:to>
                                        <p:strVal val="visible"/>
                                      </p:to>
                                    </p:set>
                                    <p:animEffect transition="in" filter="fade">
                                      <p:cBhvr>
                                        <p:cTn id="100" dur="1000"/>
                                        <p:tgtEl>
                                          <p:spTgt spid="26"/>
                                        </p:tgtEl>
                                      </p:cBhvr>
                                    </p:animEffect>
                                    <p:anim calcmode="lin" valueType="num">
                                      <p:cBhvr>
                                        <p:cTn id="101" dur="1000" fill="hold"/>
                                        <p:tgtEl>
                                          <p:spTgt spid="26"/>
                                        </p:tgtEl>
                                        <p:attrNameLst>
                                          <p:attrName>ppt_x</p:attrName>
                                        </p:attrNameLst>
                                      </p:cBhvr>
                                      <p:tavLst>
                                        <p:tav tm="0">
                                          <p:val>
                                            <p:strVal val="#ppt_x"/>
                                          </p:val>
                                        </p:tav>
                                        <p:tav tm="100000">
                                          <p:val>
                                            <p:strVal val="#ppt_x"/>
                                          </p:val>
                                        </p:tav>
                                      </p:tavLst>
                                    </p:anim>
                                    <p:anim calcmode="lin" valueType="num">
                                      <p:cBhvr>
                                        <p:cTn id="102" dur="1000" fill="hold"/>
                                        <p:tgtEl>
                                          <p:spTgt spid="26"/>
                                        </p:tgtEl>
                                        <p:attrNameLst>
                                          <p:attrName>ppt_y</p:attrName>
                                        </p:attrNameLst>
                                      </p:cBhvr>
                                      <p:tavLst>
                                        <p:tav tm="0">
                                          <p:val>
                                            <p:strVal val="#ppt_y+.1"/>
                                          </p:val>
                                        </p:tav>
                                        <p:tav tm="100000">
                                          <p:val>
                                            <p:strVal val="#ppt_y"/>
                                          </p:val>
                                        </p:tav>
                                      </p:tavLst>
                                    </p:anim>
                                  </p:childTnLst>
                                </p:cTn>
                              </p:par>
                              <p:par>
                                <p:cTn id="103" presetID="42" presetClass="entr" presetSubtype="0" dur="1000" fill="hold" grpId="0" nodeType="withEffect">
                                  <p:stCondLst>
                                    <p:cond delay="0"/>
                                  </p:stCondLst>
                                  <p:childTnLst>
                                    <p:set>
                                      <p:cBhvr>
                                        <p:cTn id="104" dur="1" fill="hold">
                                          <p:stCondLst>
                                            <p:cond delay="0"/>
                                          </p:stCondLst>
                                        </p:cTn>
                                        <p:tgtEl>
                                          <p:spTgt spid="27"/>
                                        </p:tgtEl>
                                        <p:attrNameLst>
                                          <p:attrName>style.visibility</p:attrName>
                                        </p:attrNameLst>
                                      </p:cBhvr>
                                      <p:to>
                                        <p:strVal val="visible"/>
                                      </p:to>
                                    </p:set>
                                    <p:animEffect transition="in" filter="fade">
                                      <p:cBhvr>
                                        <p:cTn id="105" dur="1000"/>
                                        <p:tgtEl>
                                          <p:spTgt spid="27"/>
                                        </p:tgtEl>
                                      </p:cBhvr>
                                    </p:animEffect>
                                    <p:anim calcmode="lin" valueType="num">
                                      <p:cBhvr>
                                        <p:cTn id="106" dur="1000" fill="hold"/>
                                        <p:tgtEl>
                                          <p:spTgt spid="27"/>
                                        </p:tgtEl>
                                        <p:attrNameLst>
                                          <p:attrName>ppt_x</p:attrName>
                                        </p:attrNameLst>
                                      </p:cBhvr>
                                      <p:tavLst>
                                        <p:tav tm="0">
                                          <p:val>
                                            <p:strVal val="#ppt_x"/>
                                          </p:val>
                                        </p:tav>
                                        <p:tav tm="100000">
                                          <p:val>
                                            <p:strVal val="#ppt_x"/>
                                          </p:val>
                                        </p:tav>
                                      </p:tavLst>
                                    </p:anim>
                                    <p:anim calcmode="lin" valueType="num">
                                      <p:cBhvr>
                                        <p:cTn id="107" dur="1000" fill="hold"/>
                                        <p:tgtEl>
                                          <p:spTgt spid="27"/>
                                        </p:tgtEl>
                                        <p:attrNameLst>
                                          <p:attrName>ppt_y</p:attrName>
                                        </p:attrNameLst>
                                      </p:cBhvr>
                                      <p:tavLst>
                                        <p:tav tm="0">
                                          <p:val>
                                            <p:strVal val="#ppt_y+.1"/>
                                          </p:val>
                                        </p:tav>
                                        <p:tav tm="100000">
                                          <p:val>
                                            <p:strVal val="#ppt_y"/>
                                          </p:val>
                                        </p:tav>
                                      </p:tavLst>
                                    </p:anim>
                                  </p:childTnLst>
                                </p:cTn>
                              </p:par>
                              <p:par>
                                <p:cTn id="108" presetID="42" presetClass="entr" presetSubtype="0" dur="1000" fill="hold" grpId="0" nodeType="withEffect">
                                  <p:stCondLst>
                                    <p:cond delay="0"/>
                                  </p:stCondLst>
                                  <p:childTnLst>
                                    <p:set>
                                      <p:cBhvr>
                                        <p:cTn id="109" dur="1" fill="hold">
                                          <p:stCondLst>
                                            <p:cond delay="0"/>
                                          </p:stCondLst>
                                        </p:cTn>
                                        <p:tgtEl>
                                          <p:spTgt spid="28"/>
                                        </p:tgtEl>
                                        <p:attrNameLst>
                                          <p:attrName>style.visibility</p:attrName>
                                        </p:attrNameLst>
                                      </p:cBhvr>
                                      <p:to>
                                        <p:strVal val="visible"/>
                                      </p:to>
                                    </p:set>
                                    <p:animEffect transition="in" filter="fade">
                                      <p:cBhvr>
                                        <p:cTn id="110" dur="1000"/>
                                        <p:tgtEl>
                                          <p:spTgt spid="28"/>
                                        </p:tgtEl>
                                      </p:cBhvr>
                                    </p:animEffect>
                                    <p:anim calcmode="lin" valueType="num">
                                      <p:cBhvr>
                                        <p:cTn id="111" dur="1000" fill="hold"/>
                                        <p:tgtEl>
                                          <p:spTgt spid="28"/>
                                        </p:tgtEl>
                                        <p:attrNameLst>
                                          <p:attrName>ppt_x</p:attrName>
                                        </p:attrNameLst>
                                      </p:cBhvr>
                                      <p:tavLst>
                                        <p:tav tm="0">
                                          <p:val>
                                            <p:strVal val="#ppt_x"/>
                                          </p:val>
                                        </p:tav>
                                        <p:tav tm="100000">
                                          <p:val>
                                            <p:strVal val="#ppt_x"/>
                                          </p:val>
                                        </p:tav>
                                      </p:tavLst>
                                    </p:anim>
                                    <p:anim calcmode="lin" valueType="num">
                                      <p:cBhvr>
                                        <p:cTn id="112" dur="1000" fill="hold"/>
                                        <p:tgtEl>
                                          <p:spTgt spid="28"/>
                                        </p:tgtEl>
                                        <p:attrNameLst>
                                          <p:attrName>ppt_y</p:attrName>
                                        </p:attrNameLst>
                                      </p:cBhvr>
                                      <p:tavLst>
                                        <p:tav tm="0">
                                          <p:val>
                                            <p:strVal val="#ppt_y+.1"/>
                                          </p:val>
                                        </p:tav>
                                        <p:tav tm="100000">
                                          <p:val>
                                            <p:strVal val="#ppt_y"/>
                                          </p:val>
                                        </p:tav>
                                      </p:tavLst>
                                    </p:anim>
                                  </p:childTnLst>
                                </p:cTn>
                              </p:par>
                              <p:par>
                                <p:cTn id="113" presetID="42" presetClass="entr" presetSubtype="0" dur="1000" fill="hold" grpId="0" nodeType="withEffect">
                                  <p:stCondLst>
                                    <p:cond delay="0"/>
                                  </p:stCondLst>
                                  <p:childTnLst>
                                    <p:set>
                                      <p:cBhvr>
                                        <p:cTn id="114" dur="1" fill="hold">
                                          <p:stCondLst>
                                            <p:cond delay="0"/>
                                          </p:stCondLst>
                                        </p:cTn>
                                        <p:tgtEl>
                                          <p:spTgt spid="29"/>
                                        </p:tgtEl>
                                        <p:attrNameLst>
                                          <p:attrName>style.visibility</p:attrName>
                                        </p:attrNameLst>
                                      </p:cBhvr>
                                      <p:to>
                                        <p:strVal val="visible"/>
                                      </p:to>
                                    </p:set>
                                    <p:animEffect transition="in" filter="fade">
                                      <p:cBhvr>
                                        <p:cTn id="115" dur="1000"/>
                                        <p:tgtEl>
                                          <p:spTgt spid="29"/>
                                        </p:tgtEl>
                                      </p:cBhvr>
                                    </p:animEffect>
                                    <p:anim calcmode="lin" valueType="num">
                                      <p:cBhvr>
                                        <p:cTn id="116" dur="1000" fill="hold"/>
                                        <p:tgtEl>
                                          <p:spTgt spid="29"/>
                                        </p:tgtEl>
                                        <p:attrNameLst>
                                          <p:attrName>ppt_x</p:attrName>
                                        </p:attrNameLst>
                                      </p:cBhvr>
                                      <p:tavLst>
                                        <p:tav tm="0">
                                          <p:val>
                                            <p:strVal val="#ppt_x"/>
                                          </p:val>
                                        </p:tav>
                                        <p:tav tm="100000">
                                          <p:val>
                                            <p:strVal val="#ppt_x"/>
                                          </p:val>
                                        </p:tav>
                                      </p:tavLst>
                                    </p:anim>
                                    <p:anim calcmode="lin" valueType="num">
                                      <p:cBhvr>
                                        <p:cTn id="117"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P spid="13" grpId="0" animBg="1"/>
      <p:bldP spid="14" grpId="0" animBg="1"/>
      <p:bldP spid="15" grpId="0" animBg="1"/>
      <p:bldP spid="16" grpId="0" animBg="1"/>
      <p:bldP spid="17" grpId="0"/>
      <p:bldP spid="18" grpId="0"/>
      <p:bldP spid="19" grpId="0"/>
      <p:bldP spid="20" grpId="0"/>
      <p:bldP spid="21" grpId="0"/>
      <p:bldP spid="22" grpId="0"/>
      <p:bldP spid="23" grpId="0"/>
      <p:bldP spid="24" grpId="0"/>
      <p:bldP spid="25" grpId="0"/>
      <p:bldP spid="27" grpId="0" animBg="1"/>
      <p:bldP spid="28" grpId="0"/>
      <p:bldP spid="2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320458" y="446099"/>
            <a:ext cx="5572519" cy="785143"/>
            <a:chOff x="1679798" y="438128"/>
            <a:chExt cx="5572519" cy="785143"/>
          </a:xfrm>
        </p:grpSpPr>
        <p:sp>
          <p:nvSpPr>
            <p:cNvPr id="6" name="文本框 5"/>
            <p:cNvSpPr txBox="1"/>
            <p:nvPr/>
          </p:nvSpPr>
          <p:spPr>
            <a:xfrm>
              <a:off x="1680679" y="438128"/>
              <a:ext cx="5570756" cy="523220"/>
            </a:xfrm>
            <a:prstGeom prst="rect">
              <a:avLst/>
            </a:prstGeom>
            <a:noFill/>
          </p:spPr>
          <p:txBody>
            <a:bodyPr wrap="none" rtlCol="0">
              <a:spAutoFit/>
              <a:scene3d>
                <a:camera prst="orthographicFront"/>
                <a:lightRig rig="threePt" dir="t"/>
              </a:scene3d>
              <a:sp3d contourW="12700"/>
            </a:bodyPr>
            <a:lstStyle>
              <a:defPPr>
                <a:defRPr lang="zh-CN"/>
              </a:defPPr>
              <a:lvl1pPr lvl="0" algn="ctr">
                <a:defRPr sz="2800">
                  <a:solidFill>
                    <a:schemeClr val="tx1">
                      <a:lumMod val="85000"/>
                      <a:lumOff val="15000"/>
                    </a:schemeClr>
                  </a:solidFill>
                  <a:latin typeface="汉仪大宋简" panose="02010609000101010101" pitchFamily="49" charset="-122"/>
                  <a:ea typeface="汉仪大宋简" panose="02010609000101010101" pitchFamily="49" charset="-122"/>
                </a:defRPr>
              </a:lvl1pPr>
            </a:lstStyle>
            <a:p>
              <a:r>
                <a:rPr lang="zh-CN" altLang="en-US">
                  <a:latin typeface="思源宋体 CN Heavy" pitchFamily="18" charset="-122"/>
                  <a:ea typeface="思源宋体 CN Heavy" pitchFamily="18" charset="-122"/>
                  <a:sym typeface="方正公文黑体" panose="02000500000000000000" charset="-122"/>
                </a:rPr>
                <a:t>对自身工作表现的自我评价和反思</a:t>
              </a:r>
            </a:p>
          </p:txBody>
        </p:sp>
        <p:sp>
          <p:nvSpPr>
            <p:cNvPr id="7" name="文本框 6"/>
            <p:cNvSpPr txBox="1"/>
            <p:nvPr/>
          </p:nvSpPr>
          <p:spPr>
            <a:xfrm>
              <a:off x="1679798" y="977050"/>
              <a:ext cx="5572519" cy="246221"/>
            </a:xfrm>
            <a:prstGeom prst="rect">
              <a:avLst/>
            </a:prstGeom>
            <a:noFill/>
          </p:spPr>
          <p:txBody>
            <a:bodyPr wrap="square" rtlCol="0">
              <a:spAutoFit/>
              <a:scene3d>
                <a:camera prst="orthographicFront"/>
                <a:lightRig rig="threePt" dir="t"/>
              </a:scene3d>
              <a:sp3d contourW="12700"/>
            </a:bodyPr>
            <a:lstStyle/>
            <a:p>
              <a:pPr lvl="0" algn="ctr">
                <a:defRPr/>
              </a:pPr>
              <a:r>
                <a:rPr lang="en-US" altLang="zh-CN" sz="1000">
                  <a:solidFill>
                    <a:schemeClr val="bg1">
                      <a:lumMod val="50000"/>
                    </a:schemeClr>
                  </a:solidFill>
                  <a:latin typeface="微软雅黑" panose="020B0503020204020204" pitchFamily="34" charset="-122"/>
                  <a:ea typeface="微软雅黑" panose="020B0503020204020204" pitchFamily="34" charset="-122"/>
                  <a:sym typeface="方正公文黑体" panose="02000500000000000000" charset="-122"/>
                </a:rPr>
                <a:t>Financial industry investment return analysis marketing report</a:t>
              </a:r>
              <a:endParaRPr lang="zh-CN" altLang="en-US" sz="1000">
                <a:solidFill>
                  <a:schemeClr val="bg1">
                    <a:lumMod val="50000"/>
                  </a:schemeClr>
                </a:solidFill>
                <a:latin typeface="微软雅黑" panose="020B0503020204020204" pitchFamily="34" charset="-122"/>
                <a:ea typeface="微软雅黑" panose="020B0503020204020204" pitchFamily="34" charset="-122"/>
                <a:sym typeface="方正公文黑体" panose="02000500000000000000" charset="-122"/>
              </a:endParaRPr>
            </a:p>
          </p:txBody>
        </p:sp>
      </p:grpSp>
      <p:grpSp>
        <p:nvGrpSpPr>
          <p:cNvPr id="5" name="PPT世界-2"/>
          <p:cNvGrpSpPr/>
          <p:nvPr/>
        </p:nvGrpSpPr>
        <p:grpSpPr>
          <a:xfrm>
            <a:off x="2409666" y="1700962"/>
            <a:ext cx="7395818" cy="1929151"/>
            <a:chOff x="2409463" y="1378121"/>
            <a:chExt cx="7396224" cy="1929256"/>
          </a:xfrm>
        </p:grpSpPr>
        <p:sp>
          <p:nvSpPr>
            <p:cNvPr id="8" name="PPT世界-2-1"/>
            <p:cNvSpPr/>
            <p:nvPr/>
          </p:nvSpPr>
          <p:spPr>
            <a:xfrm>
              <a:off x="3572718" y="1498168"/>
              <a:ext cx="5073571" cy="665908"/>
            </a:xfrm>
            <a:custGeom>
              <a:avLst/>
              <a:gdLst>
                <a:gd name="connsiteX0" fmla="*/ 0 w 9444942"/>
                <a:gd name="connsiteY0" fmla="*/ 0 h 1620456"/>
                <a:gd name="connsiteX1" fmla="*/ 1574157 w 9444942"/>
                <a:gd name="connsiteY1" fmla="*/ 0 h 1620456"/>
                <a:gd name="connsiteX2" fmla="*/ 1574157 w 9444942"/>
                <a:gd name="connsiteY2" fmla="*/ 0 h 1620456"/>
                <a:gd name="connsiteX3" fmla="*/ 3935393 w 9444942"/>
                <a:gd name="connsiteY3" fmla="*/ 0 h 1620456"/>
                <a:gd name="connsiteX4" fmla="*/ 9444942 w 9444942"/>
                <a:gd name="connsiteY4" fmla="*/ 0 h 1620456"/>
                <a:gd name="connsiteX5" fmla="*/ 9444942 w 9444942"/>
                <a:gd name="connsiteY5" fmla="*/ 945266 h 1620456"/>
                <a:gd name="connsiteX6" fmla="*/ 9444942 w 9444942"/>
                <a:gd name="connsiteY6" fmla="*/ 945266 h 1620456"/>
                <a:gd name="connsiteX7" fmla="*/ 9444942 w 9444942"/>
                <a:gd name="connsiteY7" fmla="*/ 1350380 h 1620456"/>
                <a:gd name="connsiteX8" fmla="*/ 9444942 w 9444942"/>
                <a:gd name="connsiteY8" fmla="*/ 1620456 h 1620456"/>
                <a:gd name="connsiteX9" fmla="*/ 3935393 w 9444942"/>
                <a:gd name="connsiteY9" fmla="*/ 1620456 h 1620456"/>
                <a:gd name="connsiteX10" fmla="*/ 2812704 w 9444942"/>
                <a:gd name="connsiteY10" fmla="*/ 2042925 h 1620456"/>
                <a:gd name="connsiteX11" fmla="*/ 1574157 w 9444942"/>
                <a:gd name="connsiteY11" fmla="*/ 1620456 h 1620456"/>
                <a:gd name="connsiteX12" fmla="*/ 0 w 9444942"/>
                <a:gd name="connsiteY12" fmla="*/ 1620456 h 1620456"/>
                <a:gd name="connsiteX13" fmla="*/ 0 w 9444942"/>
                <a:gd name="connsiteY13" fmla="*/ 1350380 h 1620456"/>
                <a:gd name="connsiteX14" fmla="*/ 0 w 9444942"/>
                <a:gd name="connsiteY14" fmla="*/ 945266 h 1620456"/>
                <a:gd name="connsiteX15" fmla="*/ 0 w 9444942"/>
                <a:gd name="connsiteY15" fmla="*/ 945266 h 1620456"/>
                <a:gd name="connsiteX16" fmla="*/ 0 w 9444942"/>
                <a:gd name="connsiteY16" fmla="*/ 0 h 1620456"/>
                <a:gd name="connsiteX0-1" fmla="*/ 0 w 9444942"/>
                <a:gd name="connsiteY0-2" fmla="*/ 0 h 2042925"/>
                <a:gd name="connsiteX1-3" fmla="*/ 1574157 w 9444942"/>
                <a:gd name="connsiteY1-4" fmla="*/ 0 h 2042925"/>
                <a:gd name="connsiteX2-5" fmla="*/ 1574157 w 9444942"/>
                <a:gd name="connsiteY2-6" fmla="*/ 0 h 2042925"/>
                <a:gd name="connsiteX3-7" fmla="*/ 3935393 w 9444942"/>
                <a:gd name="connsiteY3-8" fmla="*/ 0 h 2042925"/>
                <a:gd name="connsiteX4-9" fmla="*/ 9444942 w 9444942"/>
                <a:gd name="connsiteY4-10" fmla="*/ 0 h 2042925"/>
                <a:gd name="connsiteX5-11" fmla="*/ 9444942 w 9444942"/>
                <a:gd name="connsiteY5-12" fmla="*/ 945266 h 2042925"/>
                <a:gd name="connsiteX6-13" fmla="*/ 9444942 w 9444942"/>
                <a:gd name="connsiteY6-14" fmla="*/ 945266 h 2042925"/>
                <a:gd name="connsiteX7-15" fmla="*/ 9444942 w 9444942"/>
                <a:gd name="connsiteY7-16" fmla="*/ 1350380 h 2042925"/>
                <a:gd name="connsiteX8-17" fmla="*/ 9444942 w 9444942"/>
                <a:gd name="connsiteY8-18" fmla="*/ 1620456 h 2042925"/>
                <a:gd name="connsiteX9-19" fmla="*/ 3935393 w 9444942"/>
                <a:gd name="connsiteY9-20" fmla="*/ 1620456 h 2042925"/>
                <a:gd name="connsiteX10-21" fmla="*/ 2812704 w 9444942"/>
                <a:gd name="connsiteY10-22" fmla="*/ 2042925 h 2042925"/>
                <a:gd name="connsiteX11-23" fmla="*/ 2419109 w 9444942"/>
                <a:gd name="connsiteY11-24" fmla="*/ 1632031 h 2042925"/>
                <a:gd name="connsiteX12-25" fmla="*/ 0 w 9444942"/>
                <a:gd name="connsiteY12-26" fmla="*/ 1620456 h 2042925"/>
                <a:gd name="connsiteX13-27" fmla="*/ 0 w 9444942"/>
                <a:gd name="connsiteY13-28" fmla="*/ 1350380 h 2042925"/>
                <a:gd name="connsiteX14-29" fmla="*/ 0 w 9444942"/>
                <a:gd name="connsiteY14-30" fmla="*/ 945266 h 2042925"/>
                <a:gd name="connsiteX15-31" fmla="*/ 0 w 9444942"/>
                <a:gd name="connsiteY15-32" fmla="*/ 945266 h 2042925"/>
                <a:gd name="connsiteX16-33" fmla="*/ 0 w 9444942"/>
                <a:gd name="connsiteY16-34" fmla="*/ 0 h 2042925"/>
                <a:gd name="connsiteX0-35" fmla="*/ 0 w 9444942"/>
                <a:gd name="connsiteY0-36" fmla="*/ 0 h 2042925"/>
                <a:gd name="connsiteX1-37" fmla="*/ 1574157 w 9444942"/>
                <a:gd name="connsiteY1-38" fmla="*/ 0 h 2042925"/>
                <a:gd name="connsiteX2-39" fmla="*/ 1574157 w 9444942"/>
                <a:gd name="connsiteY2-40" fmla="*/ 0 h 2042925"/>
                <a:gd name="connsiteX3-41" fmla="*/ 3935393 w 9444942"/>
                <a:gd name="connsiteY3-42" fmla="*/ 0 h 2042925"/>
                <a:gd name="connsiteX4-43" fmla="*/ 9444942 w 9444942"/>
                <a:gd name="connsiteY4-44" fmla="*/ 0 h 2042925"/>
                <a:gd name="connsiteX5-45" fmla="*/ 9444942 w 9444942"/>
                <a:gd name="connsiteY5-46" fmla="*/ 945266 h 2042925"/>
                <a:gd name="connsiteX6-47" fmla="*/ 9444942 w 9444942"/>
                <a:gd name="connsiteY6-48" fmla="*/ 945266 h 2042925"/>
                <a:gd name="connsiteX7-49" fmla="*/ 9444942 w 9444942"/>
                <a:gd name="connsiteY7-50" fmla="*/ 1350380 h 2042925"/>
                <a:gd name="connsiteX8-51" fmla="*/ 9444942 w 9444942"/>
                <a:gd name="connsiteY8-52" fmla="*/ 1620456 h 2042925"/>
                <a:gd name="connsiteX9-53" fmla="*/ 3935393 w 9444942"/>
                <a:gd name="connsiteY9-54" fmla="*/ 1620456 h 2042925"/>
                <a:gd name="connsiteX10-55" fmla="*/ 2812704 w 9444942"/>
                <a:gd name="connsiteY10-56" fmla="*/ 2042925 h 2042925"/>
                <a:gd name="connsiteX11-57" fmla="*/ 2731625 w 9444942"/>
                <a:gd name="connsiteY11-58" fmla="*/ 1643605 h 2042925"/>
                <a:gd name="connsiteX12-59" fmla="*/ 0 w 9444942"/>
                <a:gd name="connsiteY12-60" fmla="*/ 1620456 h 2042925"/>
                <a:gd name="connsiteX13-61" fmla="*/ 0 w 9444942"/>
                <a:gd name="connsiteY13-62" fmla="*/ 1350380 h 2042925"/>
                <a:gd name="connsiteX14-63" fmla="*/ 0 w 9444942"/>
                <a:gd name="connsiteY14-64" fmla="*/ 945266 h 2042925"/>
                <a:gd name="connsiteX15-65" fmla="*/ 0 w 9444942"/>
                <a:gd name="connsiteY15-66" fmla="*/ 945266 h 2042925"/>
                <a:gd name="connsiteX16-67" fmla="*/ 0 w 9444942"/>
                <a:gd name="connsiteY16-68" fmla="*/ 0 h 2042925"/>
                <a:gd name="connsiteX0-69" fmla="*/ 0 w 9444942"/>
                <a:gd name="connsiteY0-70" fmla="*/ 0 h 2042925"/>
                <a:gd name="connsiteX1-71" fmla="*/ 1574157 w 9444942"/>
                <a:gd name="connsiteY1-72" fmla="*/ 0 h 2042925"/>
                <a:gd name="connsiteX2-73" fmla="*/ 1574157 w 9444942"/>
                <a:gd name="connsiteY2-74" fmla="*/ 0 h 2042925"/>
                <a:gd name="connsiteX3-75" fmla="*/ 3935393 w 9444942"/>
                <a:gd name="connsiteY3-76" fmla="*/ 0 h 2042925"/>
                <a:gd name="connsiteX4-77" fmla="*/ 9444942 w 9444942"/>
                <a:gd name="connsiteY4-78" fmla="*/ 0 h 2042925"/>
                <a:gd name="connsiteX5-79" fmla="*/ 9444942 w 9444942"/>
                <a:gd name="connsiteY5-80" fmla="*/ 945266 h 2042925"/>
                <a:gd name="connsiteX6-81" fmla="*/ 9444942 w 9444942"/>
                <a:gd name="connsiteY6-82" fmla="*/ 945266 h 2042925"/>
                <a:gd name="connsiteX7-83" fmla="*/ 9444942 w 9444942"/>
                <a:gd name="connsiteY7-84" fmla="*/ 1350380 h 2042925"/>
                <a:gd name="connsiteX8-85" fmla="*/ 9444942 w 9444942"/>
                <a:gd name="connsiteY8-86" fmla="*/ 1620456 h 2042925"/>
                <a:gd name="connsiteX9-87" fmla="*/ 3217763 w 9444942"/>
                <a:gd name="connsiteY9-88" fmla="*/ 1655180 h 2042925"/>
                <a:gd name="connsiteX10-89" fmla="*/ 2812704 w 9444942"/>
                <a:gd name="connsiteY10-90" fmla="*/ 2042925 h 2042925"/>
                <a:gd name="connsiteX11-91" fmla="*/ 2731625 w 9444942"/>
                <a:gd name="connsiteY11-92" fmla="*/ 1643605 h 2042925"/>
                <a:gd name="connsiteX12-93" fmla="*/ 0 w 9444942"/>
                <a:gd name="connsiteY12-94" fmla="*/ 1620456 h 2042925"/>
                <a:gd name="connsiteX13-95" fmla="*/ 0 w 9444942"/>
                <a:gd name="connsiteY13-96" fmla="*/ 1350380 h 2042925"/>
                <a:gd name="connsiteX14-97" fmla="*/ 0 w 9444942"/>
                <a:gd name="connsiteY14-98" fmla="*/ 945266 h 2042925"/>
                <a:gd name="connsiteX15-99" fmla="*/ 0 w 9444942"/>
                <a:gd name="connsiteY15-100" fmla="*/ 945266 h 2042925"/>
                <a:gd name="connsiteX16-101" fmla="*/ 0 w 9444942"/>
                <a:gd name="connsiteY16-102" fmla="*/ 0 h 2042925"/>
                <a:gd name="connsiteX0-103" fmla="*/ 0 w 9444942"/>
                <a:gd name="connsiteY0-104" fmla="*/ 0 h 2054499"/>
                <a:gd name="connsiteX1-105" fmla="*/ 1574157 w 9444942"/>
                <a:gd name="connsiteY1-106" fmla="*/ 0 h 2054499"/>
                <a:gd name="connsiteX2-107" fmla="*/ 1574157 w 9444942"/>
                <a:gd name="connsiteY2-108" fmla="*/ 0 h 2054499"/>
                <a:gd name="connsiteX3-109" fmla="*/ 3935393 w 9444942"/>
                <a:gd name="connsiteY3-110" fmla="*/ 0 h 2054499"/>
                <a:gd name="connsiteX4-111" fmla="*/ 9444942 w 9444942"/>
                <a:gd name="connsiteY4-112" fmla="*/ 0 h 2054499"/>
                <a:gd name="connsiteX5-113" fmla="*/ 9444942 w 9444942"/>
                <a:gd name="connsiteY5-114" fmla="*/ 945266 h 2054499"/>
                <a:gd name="connsiteX6-115" fmla="*/ 9444942 w 9444942"/>
                <a:gd name="connsiteY6-116" fmla="*/ 945266 h 2054499"/>
                <a:gd name="connsiteX7-117" fmla="*/ 9444942 w 9444942"/>
                <a:gd name="connsiteY7-118" fmla="*/ 1350380 h 2054499"/>
                <a:gd name="connsiteX8-119" fmla="*/ 9444942 w 9444942"/>
                <a:gd name="connsiteY8-120" fmla="*/ 1620456 h 2054499"/>
                <a:gd name="connsiteX9-121" fmla="*/ 3217763 w 9444942"/>
                <a:gd name="connsiteY9-122" fmla="*/ 1655180 h 2054499"/>
                <a:gd name="connsiteX10-123" fmla="*/ 2882152 w 9444942"/>
                <a:gd name="connsiteY10-124" fmla="*/ 2054499 h 2054499"/>
                <a:gd name="connsiteX11-125" fmla="*/ 2731625 w 9444942"/>
                <a:gd name="connsiteY11-126" fmla="*/ 1643605 h 2054499"/>
                <a:gd name="connsiteX12-127" fmla="*/ 0 w 9444942"/>
                <a:gd name="connsiteY12-128" fmla="*/ 1620456 h 2054499"/>
                <a:gd name="connsiteX13-129" fmla="*/ 0 w 9444942"/>
                <a:gd name="connsiteY13-130" fmla="*/ 1350380 h 2054499"/>
                <a:gd name="connsiteX14-131" fmla="*/ 0 w 9444942"/>
                <a:gd name="connsiteY14-132" fmla="*/ 945266 h 2054499"/>
                <a:gd name="connsiteX15-133" fmla="*/ 0 w 9444942"/>
                <a:gd name="connsiteY15-134" fmla="*/ 945266 h 2054499"/>
                <a:gd name="connsiteX16-135" fmla="*/ 0 w 9444942"/>
                <a:gd name="connsiteY16-136" fmla="*/ 0 h 2054499"/>
                <a:gd name="connsiteX0-137" fmla="*/ 0 w 9444942"/>
                <a:gd name="connsiteY0-138" fmla="*/ 0 h 2054499"/>
                <a:gd name="connsiteX1-139" fmla="*/ 1574157 w 9444942"/>
                <a:gd name="connsiteY1-140" fmla="*/ 0 h 2054499"/>
                <a:gd name="connsiteX2-141" fmla="*/ 1574157 w 9444942"/>
                <a:gd name="connsiteY2-142" fmla="*/ 0 h 2054499"/>
                <a:gd name="connsiteX3-143" fmla="*/ 3935393 w 9444942"/>
                <a:gd name="connsiteY3-144" fmla="*/ 0 h 2054499"/>
                <a:gd name="connsiteX4-145" fmla="*/ 9444942 w 9444942"/>
                <a:gd name="connsiteY4-146" fmla="*/ 0 h 2054499"/>
                <a:gd name="connsiteX5-147" fmla="*/ 9444942 w 9444942"/>
                <a:gd name="connsiteY5-148" fmla="*/ 945266 h 2054499"/>
                <a:gd name="connsiteX6-149" fmla="*/ 9444942 w 9444942"/>
                <a:gd name="connsiteY6-150" fmla="*/ 945266 h 2054499"/>
                <a:gd name="connsiteX7-151" fmla="*/ 9444942 w 9444942"/>
                <a:gd name="connsiteY7-152" fmla="*/ 1350380 h 2054499"/>
                <a:gd name="connsiteX8-153" fmla="*/ 9444942 w 9444942"/>
                <a:gd name="connsiteY8-154" fmla="*/ 1620456 h 2054499"/>
                <a:gd name="connsiteX9-155" fmla="*/ 4988690 w 9444942"/>
                <a:gd name="connsiteY9-156" fmla="*/ 1632030 h 2054499"/>
                <a:gd name="connsiteX10-157" fmla="*/ 2882152 w 9444942"/>
                <a:gd name="connsiteY10-158" fmla="*/ 2054499 h 2054499"/>
                <a:gd name="connsiteX11-159" fmla="*/ 2731625 w 9444942"/>
                <a:gd name="connsiteY11-160" fmla="*/ 1643605 h 2054499"/>
                <a:gd name="connsiteX12-161" fmla="*/ 0 w 9444942"/>
                <a:gd name="connsiteY12-162" fmla="*/ 1620456 h 2054499"/>
                <a:gd name="connsiteX13-163" fmla="*/ 0 w 9444942"/>
                <a:gd name="connsiteY13-164" fmla="*/ 1350380 h 2054499"/>
                <a:gd name="connsiteX14-165" fmla="*/ 0 w 9444942"/>
                <a:gd name="connsiteY14-166" fmla="*/ 945266 h 2054499"/>
                <a:gd name="connsiteX15-167" fmla="*/ 0 w 9444942"/>
                <a:gd name="connsiteY15-168" fmla="*/ 945266 h 2054499"/>
                <a:gd name="connsiteX16-169" fmla="*/ 0 w 9444942"/>
                <a:gd name="connsiteY16-170" fmla="*/ 0 h 2054499"/>
                <a:gd name="connsiteX0-171" fmla="*/ 0 w 9444942"/>
                <a:gd name="connsiteY0-172" fmla="*/ 0 h 2054499"/>
                <a:gd name="connsiteX1-173" fmla="*/ 1574157 w 9444942"/>
                <a:gd name="connsiteY1-174" fmla="*/ 0 h 2054499"/>
                <a:gd name="connsiteX2-175" fmla="*/ 1574157 w 9444942"/>
                <a:gd name="connsiteY2-176" fmla="*/ 0 h 2054499"/>
                <a:gd name="connsiteX3-177" fmla="*/ 3935393 w 9444942"/>
                <a:gd name="connsiteY3-178" fmla="*/ 0 h 2054499"/>
                <a:gd name="connsiteX4-179" fmla="*/ 9444942 w 9444942"/>
                <a:gd name="connsiteY4-180" fmla="*/ 0 h 2054499"/>
                <a:gd name="connsiteX5-181" fmla="*/ 9444942 w 9444942"/>
                <a:gd name="connsiteY5-182" fmla="*/ 945266 h 2054499"/>
                <a:gd name="connsiteX6-183" fmla="*/ 9444942 w 9444942"/>
                <a:gd name="connsiteY6-184" fmla="*/ 945266 h 2054499"/>
                <a:gd name="connsiteX7-185" fmla="*/ 9444942 w 9444942"/>
                <a:gd name="connsiteY7-186" fmla="*/ 1350380 h 2054499"/>
                <a:gd name="connsiteX8-187" fmla="*/ 9444942 w 9444942"/>
                <a:gd name="connsiteY8-188" fmla="*/ 1620456 h 2054499"/>
                <a:gd name="connsiteX9-189" fmla="*/ 4907667 w 9444942"/>
                <a:gd name="connsiteY9-190" fmla="*/ 1655179 h 2054499"/>
                <a:gd name="connsiteX10-191" fmla="*/ 2882152 w 9444942"/>
                <a:gd name="connsiteY10-192" fmla="*/ 2054499 h 2054499"/>
                <a:gd name="connsiteX11-193" fmla="*/ 2731625 w 9444942"/>
                <a:gd name="connsiteY11-194" fmla="*/ 1643605 h 2054499"/>
                <a:gd name="connsiteX12-195" fmla="*/ 0 w 9444942"/>
                <a:gd name="connsiteY12-196" fmla="*/ 1620456 h 2054499"/>
                <a:gd name="connsiteX13-197" fmla="*/ 0 w 9444942"/>
                <a:gd name="connsiteY13-198" fmla="*/ 1350380 h 2054499"/>
                <a:gd name="connsiteX14-199" fmla="*/ 0 w 9444942"/>
                <a:gd name="connsiteY14-200" fmla="*/ 945266 h 2054499"/>
                <a:gd name="connsiteX15-201" fmla="*/ 0 w 9444942"/>
                <a:gd name="connsiteY15-202" fmla="*/ 945266 h 2054499"/>
                <a:gd name="connsiteX16-203" fmla="*/ 0 w 9444942"/>
                <a:gd name="connsiteY16-204" fmla="*/ 0 h 2054499"/>
                <a:gd name="connsiteX0-205" fmla="*/ 0 w 9444942"/>
                <a:gd name="connsiteY0-206" fmla="*/ 0 h 2054499"/>
                <a:gd name="connsiteX1-207" fmla="*/ 1574157 w 9444942"/>
                <a:gd name="connsiteY1-208" fmla="*/ 0 h 2054499"/>
                <a:gd name="connsiteX2-209" fmla="*/ 1574157 w 9444942"/>
                <a:gd name="connsiteY2-210" fmla="*/ 0 h 2054499"/>
                <a:gd name="connsiteX3-211" fmla="*/ 3935393 w 9444942"/>
                <a:gd name="connsiteY3-212" fmla="*/ 0 h 2054499"/>
                <a:gd name="connsiteX4-213" fmla="*/ 9444942 w 9444942"/>
                <a:gd name="connsiteY4-214" fmla="*/ 0 h 2054499"/>
                <a:gd name="connsiteX5-215" fmla="*/ 9444942 w 9444942"/>
                <a:gd name="connsiteY5-216" fmla="*/ 945266 h 2054499"/>
                <a:gd name="connsiteX6-217" fmla="*/ 9444942 w 9444942"/>
                <a:gd name="connsiteY6-218" fmla="*/ 945266 h 2054499"/>
                <a:gd name="connsiteX7-219" fmla="*/ 9444942 w 9444942"/>
                <a:gd name="connsiteY7-220" fmla="*/ 1350380 h 2054499"/>
                <a:gd name="connsiteX8-221" fmla="*/ 9444942 w 9444942"/>
                <a:gd name="connsiteY8-222" fmla="*/ 1620456 h 2054499"/>
                <a:gd name="connsiteX9-223" fmla="*/ 4907667 w 9444942"/>
                <a:gd name="connsiteY9-224" fmla="*/ 1655179 h 2054499"/>
                <a:gd name="connsiteX10-225" fmla="*/ 2882152 w 9444942"/>
                <a:gd name="connsiteY10-226" fmla="*/ 2054499 h 2054499"/>
                <a:gd name="connsiteX11-227" fmla="*/ 3912243 w 9444942"/>
                <a:gd name="connsiteY11-228" fmla="*/ 1655180 h 2054499"/>
                <a:gd name="connsiteX12-229" fmla="*/ 0 w 9444942"/>
                <a:gd name="connsiteY12-230" fmla="*/ 1620456 h 2054499"/>
                <a:gd name="connsiteX13-231" fmla="*/ 0 w 9444942"/>
                <a:gd name="connsiteY13-232" fmla="*/ 1350380 h 2054499"/>
                <a:gd name="connsiteX14-233" fmla="*/ 0 w 9444942"/>
                <a:gd name="connsiteY14-234" fmla="*/ 945266 h 2054499"/>
                <a:gd name="connsiteX15-235" fmla="*/ 0 w 9444942"/>
                <a:gd name="connsiteY15-236" fmla="*/ 945266 h 2054499"/>
                <a:gd name="connsiteX16-237" fmla="*/ 0 w 9444942"/>
                <a:gd name="connsiteY16-238" fmla="*/ 0 h 2054499"/>
                <a:gd name="connsiteX0-239" fmla="*/ 0 w 9444942"/>
                <a:gd name="connsiteY0-240" fmla="*/ 0 h 1927177"/>
                <a:gd name="connsiteX1-241" fmla="*/ 1574157 w 9444942"/>
                <a:gd name="connsiteY1-242" fmla="*/ 0 h 1927177"/>
                <a:gd name="connsiteX2-243" fmla="*/ 1574157 w 9444942"/>
                <a:gd name="connsiteY2-244" fmla="*/ 0 h 1927177"/>
                <a:gd name="connsiteX3-245" fmla="*/ 3935393 w 9444942"/>
                <a:gd name="connsiteY3-246" fmla="*/ 0 h 1927177"/>
                <a:gd name="connsiteX4-247" fmla="*/ 9444942 w 9444942"/>
                <a:gd name="connsiteY4-248" fmla="*/ 0 h 1927177"/>
                <a:gd name="connsiteX5-249" fmla="*/ 9444942 w 9444942"/>
                <a:gd name="connsiteY5-250" fmla="*/ 945266 h 1927177"/>
                <a:gd name="connsiteX6-251" fmla="*/ 9444942 w 9444942"/>
                <a:gd name="connsiteY6-252" fmla="*/ 945266 h 1927177"/>
                <a:gd name="connsiteX7-253" fmla="*/ 9444942 w 9444942"/>
                <a:gd name="connsiteY7-254" fmla="*/ 1350380 h 1927177"/>
                <a:gd name="connsiteX8-255" fmla="*/ 9444942 w 9444942"/>
                <a:gd name="connsiteY8-256" fmla="*/ 1620456 h 1927177"/>
                <a:gd name="connsiteX9-257" fmla="*/ 4907667 w 9444942"/>
                <a:gd name="connsiteY9-258" fmla="*/ 1655179 h 1927177"/>
                <a:gd name="connsiteX10-259" fmla="*/ 4629929 w 9444942"/>
                <a:gd name="connsiteY10-260" fmla="*/ 1927177 h 1927177"/>
                <a:gd name="connsiteX11-261" fmla="*/ 3912243 w 9444942"/>
                <a:gd name="connsiteY11-262" fmla="*/ 1655180 h 1927177"/>
                <a:gd name="connsiteX12-263" fmla="*/ 0 w 9444942"/>
                <a:gd name="connsiteY12-264" fmla="*/ 1620456 h 1927177"/>
                <a:gd name="connsiteX13-265" fmla="*/ 0 w 9444942"/>
                <a:gd name="connsiteY13-266" fmla="*/ 1350380 h 1927177"/>
                <a:gd name="connsiteX14-267" fmla="*/ 0 w 9444942"/>
                <a:gd name="connsiteY14-268" fmla="*/ 945266 h 1927177"/>
                <a:gd name="connsiteX15-269" fmla="*/ 0 w 9444942"/>
                <a:gd name="connsiteY15-270" fmla="*/ 945266 h 1927177"/>
                <a:gd name="connsiteX16-271" fmla="*/ 0 w 9444942"/>
                <a:gd name="connsiteY16-272" fmla="*/ 0 h 1927177"/>
                <a:gd name="connsiteX0-273" fmla="*/ 0 w 9444942"/>
                <a:gd name="connsiteY0-274" fmla="*/ 0 h 1927177"/>
                <a:gd name="connsiteX1-275" fmla="*/ 1574157 w 9444942"/>
                <a:gd name="connsiteY1-276" fmla="*/ 0 h 1927177"/>
                <a:gd name="connsiteX2-277" fmla="*/ 1574157 w 9444942"/>
                <a:gd name="connsiteY2-278" fmla="*/ 0 h 1927177"/>
                <a:gd name="connsiteX3-279" fmla="*/ 3935393 w 9444942"/>
                <a:gd name="connsiteY3-280" fmla="*/ 0 h 1927177"/>
                <a:gd name="connsiteX4-281" fmla="*/ 9444942 w 9444942"/>
                <a:gd name="connsiteY4-282" fmla="*/ 0 h 1927177"/>
                <a:gd name="connsiteX5-283" fmla="*/ 9444942 w 9444942"/>
                <a:gd name="connsiteY5-284" fmla="*/ 945266 h 1927177"/>
                <a:gd name="connsiteX6-285" fmla="*/ 9444942 w 9444942"/>
                <a:gd name="connsiteY6-286" fmla="*/ 945266 h 1927177"/>
                <a:gd name="connsiteX7-287" fmla="*/ 9444942 w 9444942"/>
                <a:gd name="connsiteY7-288" fmla="*/ 1350380 h 1927177"/>
                <a:gd name="connsiteX8-289" fmla="*/ 9444942 w 9444942"/>
                <a:gd name="connsiteY8-290" fmla="*/ 1620456 h 1927177"/>
                <a:gd name="connsiteX9-291" fmla="*/ 4907667 w 9444942"/>
                <a:gd name="connsiteY9-292" fmla="*/ 1655179 h 1927177"/>
                <a:gd name="connsiteX10-293" fmla="*/ 4629929 w 9444942"/>
                <a:gd name="connsiteY10-294" fmla="*/ 1927177 h 1927177"/>
                <a:gd name="connsiteX11-295" fmla="*/ 4259484 w 9444942"/>
                <a:gd name="connsiteY11-296" fmla="*/ 1666755 h 1927177"/>
                <a:gd name="connsiteX12-297" fmla="*/ 0 w 9444942"/>
                <a:gd name="connsiteY12-298" fmla="*/ 1620456 h 1927177"/>
                <a:gd name="connsiteX13-299" fmla="*/ 0 w 9444942"/>
                <a:gd name="connsiteY13-300" fmla="*/ 1350380 h 1927177"/>
                <a:gd name="connsiteX14-301" fmla="*/ 0 w 9444942"/>
                <a:gd name="connsiteY14-302" fmla="*/ 945266 h 1927177"/>
                <a:gd name="connsiteX15-303" fmla="*/ 0 w 9444942"/>
                <a:gd name="connsiteY15-304" fmla="*/ 945266 h 1927177"/>
                <a:gd name="connsiteX16-305" fmla="*/ 0 w 9444942"/>
                <a:gd name="connsiteY16-306" fmla="*/ 0 h 1927177"/>
                <a:gd name="connsiteX0-307" fmla="*/ 0 w 9444942"/>
                <a:gd name="connsiteY0-308" fmla="*/ 0 h 1927177"/>
                <a:gd name="connsiteX1-309" fmla="*/ 1574157 w 9444942"/>
                <a:gd name="connsiteY1-310" fmla="*/ 0 h 1927177"/>
                <a:gd name="connsiteX2-311" fmla="*/ 1574157 w 9444942"/>
                <a:gd name="connsiteY2-312" fmla="*/ 0 h 1927177"/>
                <a:gd name="connsiteX3-313" fmla="*/ 3935393 w 9444942"/>
                <a:gd name="connsiteY3-314" fmla="*/ 0 h 1927177"/>
                <a:gd name="connsiteX4-315" fmla="*/ 9444942 w 9444942"/>
                <a:gd name="connsiteY4-316" fmla="*/ 0 h 1927177"/>
                <a:gd name="connsiteX5-317" fmla="*/ 9444942 w 9444942"/>
                <a:gd name="connsiteY5-318" fmla="*/ 945266 h 1927177"/>
                <a:gd name="connsiteX6-319" fmla="*/ 9444942 w 9444942"/>
                <a:gd name="connsiteY6-320" fmla="*/ 945266 h 1927177"/>
                <a:gd name="connsiteX7-321" fmla="*/ 9444942 w 9444942"/>
                <a:gd name="connsiteY7-322" fmla="*/ 1350380 h 1927177"/>
                <a:gd name="connsiteX8-323" fmla="*/ 9444942 w 9444942"/>
                <a:gd name="connsiteY8-324" fmla="*/ 1620456 h 1927177"/>
                <a:gd name="connsiteX9-325" fmla="*/ 4907667 w 9444942"/>
                <a:gd name="connsiteY9-326" fmla="*/ 1655179 h 1927177"/>
                <a:gd name="connsiteX10-327" fmla="*/ 4629929 w 9444942"/>
                <a:gd name="connsiteY10-328" fmla="*/ 1927177 h 1927177"/>
                <a:gd name="connsiteX11-329" fmla="*/ 4409954 w 9444942"/>
                <a:gd name="connsiteY11-330" fmla="*/ 1643606 h 1927177"/>
                <a:gd name="connsiteX12-331" fmla="*/ 0 w 9444942"/>
                <a:gd name="connsiteY12-332" fmla="*/ 1620456 h 1927177"/>
                <a:gd name="connsiteX13-333" fmla="*/ 0 w 9444942"/>
                <a:gd name="connsiteY13-334" fmla="*/ 1350380 h 1927177"/>
                <a:gd name="connsiteX14-335" fmla="*/ 0 w 9444942"/>
                <a:gd name="connsiteY14-336" fmla="*/ 945266 h 1927177"/>
                <a:gd name="connsiteX15-337" fmla="*/ 0 w 9444942"/>
                <a:gd name="connsiteY15-338" fmla="*/ 945266 h 1927177"/>
                <a:gd name="connsiteX16-339" fmla="*/ 0 w 9444942"/>
                <a:gd name="connsiteY16-340" fmla="*/ 0 h 1927177"/>
                <a:gd name="connsiteX0-341" fmla="*/ 0 w 9444942"/>
                <a:gd name="connsiteY0-342" fmla="*/ 0 h 1927177"/>
                <a:gd name="connsiteX1-343" fmla="*/ 1574157 w 9444942"/>
                <a:gd name="connsiteY1-344" fmla="*/ 0 h 1927177"/>
                <a:gd name="connsiteX2-345" fmla="*/ 1574157 w 9444942"/>
                <a:gd name="connsiteY2-346" fmla="*/ 0 h 1927177"/>
                <a:gd name="connsiteX3-347" fmla="*/ 3935393 w 9444942"/>
                <a:gd name="connsiteY3-348" fmla="*/ 0 h 1927177"/>
                <a:gd name="connsiteX4-349" fmla="*/ 9444942 w 9444942"/>
                <a:gd name="connsiteY4-350" fmla="*/ 0 h 1927177"/>
                <a:gd name="connsiteX5-351" fmla="*/ 9444942 w 9444942"/>
                <a:gd name="connsiteY5-352" fmla="*/ 945266 h 1927177"/>
                <a:gd name="connsiteX6-353" fmla="*/ 9444942 w 9444942"/>
                <a:gd name="connsiteY6-354" fmla="*/ 945266 h 1927177"/>
                <a:gd name="connsiteX7-355" fmla="*/ 9444942 w 9444942"/>
                <a:gd name="connsiteY7-356" fmla="*/ 1350380 h 1927177"/>
                <a:gd name="connsiteX8-357" fmla="*/ 9444942 w 9444942"/>
                <a:gd name="connsiteY8-358" fmla="*/ 1620456 h 1927177"/>
                <a:gd name="connsiteX9-359" fmla="*/ 4907667 w 9444942"/>
                <a:gd name="connsiteY9-360" fmla="*/ 1655179 h 1927177"/>
                <a:gd name="connsiteX10-361" fmla="*/ 4722526 w 9444942"/>
                <a:gd name="connsiteY10-362" fmla="*/ 1927177 h 1927177"/>
                <a:gd name="connsiteX11-363" fmla="*/ 4409954 w 9444942"/>
                <a:gd name="connsiteY11-364" fmla="*/ 1643606 h 1927177"/>
                <a:gd name="connsiteX12-365" fmla="*/ 0 w 9444942"/>
                <a:gd name="connsiteY12-366" fmla="*/ 1620456 h 1927177"/>
                <a:gd name="connsiteX13-367" fmla="*/ 0 w 9444942"/>
                <a:gd name="connsiteY13-368" fmla="*/ 1350380 h 1927177"/>
                <a:gd name="connsiteX14-369" fmla="*/ 0 w 9444942"/>
                <a:gd name="connsiteY14-370" fmla="*/ 945266 h 1927177"/>
                <a:gd name="connsiteX15-371" fmla="*/ 0 w 9444942"/>
                <a:gd name="connsiteY15-372" fmla="*/ 945266 h 1927177"/>
                <a:gd name="connsiteX16-373" fmla="*/ 0 w 9444942"/>
                <a:gd name="connsiteY16-374" fmla="*/ 0 h 1927177"/>
                <a:gd name="connsiteX0-375" fmla="*/ 0 w 9444942"/>
                <a:gd name="connsiteY0-376" fmla="*/ 0 h 1927177"/>
                <a:gd name="connsiteX1-377" fmla="*/ 1574157 w 9444942"/>
                <a:gd name="connsiteY1-378" fmla="*/ 0 h 1927177"/>
                <a:gd name="connsiteX2-379" fmla="*/ 1574157 w 9444942"/>
                <a:gd name="connsiteY2-380" fmla="*/ 0 h 1927177"/>
                <a:gd name="connsiteX3-381" fmla="*/ 3935393 w 9444942"/>
                <a:gd name="connsiteY3-382" fmla="*/ 0 h 1927177"/>
                <a:gd name="connsiteX4-383" fmla="*/ 9444942 w 9444942"/>
                <a:gd name="connsiteY4-384" fmla="*/ 0 h 1927177"/>
                <a:gd name="connsiteX5-385" fmla="*/ 9444942 w 9444942"/>
                <a:gd name="connsiteY5-386" fmla="*/ 945266 h 1927177"/>
                <a:gd name="connsiteX6-387" fmla="*/ 9444942 w 9444942"/>
                <a:gd name="connsiteY6-388" fmla="*/ 945266 h 1927177"/>
                <a:gd name="connsiteX7-389" fmla="*/ 9444942 w 9444942"/>
                <a:gd name="connsiteY7-390" fmla="*/ 1350380 h 1927177"/>
                <a:gd name="connsiteX8-391" fmla="*/ 9444942 w 9444942"/>
                <a:gd name="connsiteY8-392" fmla="*/ 1620456 h 1927177"/>
                <a:gd name="connsiteX9-393" fmla="*/ 5011839 w 9444942"/>
                <a:gd name="connsiteY9-394" fmla="*/ 1655179 h 1927177"/>
                <a:gd name="connsiteX10-395" fmla="*/ 4722526 w 9444942"/>
                <a:gd name="connsiteY10-396" fmla="*/ 1927177 h 1927177"/>
                <a:gd name="connsiteX11-397" fmla="*/ 4409954 w 9444942"/>
                <a:gd name="connsiteY11-398" fmla="*/ 1643606 h 1927177"/>
                <a:gd name="connsiteX12-399" fmla="*/ 0 w 9444942"/>
                <a:gd name="connsiteY12-400" fmla="*/ 1620456 h 1927177"/>
                <a:gd name="connsiteX13-401" fmla="*/ 0 w 9444942"/>
                <a:gd name="connsiteY13-402" fmla="*/ 1350380 h 1927177"/>
                <a:gd name="connsiteX14-403" fmla="*/ 0 w 9444942"/>
                <a:gd name="connsiteY14-404" fmla="*/ 945266 h 1927177"/>
                <a:gd name="connsiteX15-405" fmla="*/ 0 w 9444942"/>
                <a:gd name="connsiteY15-406" fmla="*/ 945266 h 1927177"/>
                <a:gd name="connsiteX16-407" fmla="*/ 0 w 9444942"/>
                <a:gd name="connsiteY16-408" fmla="*/ 0 h 1927177"/>
                <a:gd name="connsiteX0-409" fmla="*/ 0 w 9444942"/>
                <a:gd name="connsiteY0-410" fmla="*/ 0 h 1927177"/>
                <a:gd name="connsiteX1-411" fmla="*/ 1574157 w 9444942"/>
                <a:gd name="connsiteY1-412" fmla="*/ 0 h 1927177"/>
                <a:gd name="connsiteX2-413" fmla="*/ 1574157 w 9444942"/>
                <a:gd name="connsiteY2-414" fmla="*/ 0 h 1927177"/>
                <a:gd name="connsiteX3-415" fmla="*/ 3935393 w 9444942"/>
                <a:gd name="connsiteY3-416" fmla="*/ 0 h 1927177"/>
                <a:gd name="connsiteX4-417" fmla="*/ 9444942 w 9444942"/>
                <a:gd name="connsiteY4-418" fmla="*/ 0 h 1927177"/>
                <a:gd name="connsiteX5-419" fmla="*/ 9444942 w 9444942"/>
                <a:gd name="connsiteY5-420" fmla="*/ 945266 h 1927177"/>
                <a:gd name="connsiteX6-421" fmla="*/ 9444942 w 9444942"/>
                <a:gd name="connsiteY6-422" fmla="*/ 945266 h 1927177"/>
                <a:gd name="connsiteX7-423" fmla="*/ 9444942 w 9444942"/>
                <a:gd name="connsiteY7-424" fmla="*/ 1350380 h 1927177"/>
                <a:gd name="connsiteX8-425" fmla="*/ 9444942 w 9444942"/>
                <a:gd name="connsiteY8-426" fmla="*/ 1620456 h 1927177"/>
                <a:gd name="connsiteX9-427" fmla="*/ 5011839 w 9444942"/>
                <a:gd name="connsiteY9-428" fmla="*/ 1655179 h 1927177"/>
                <a:gd name="connsiteX10-429" fmla="*/ 4722526 w 9444942"/>
                <a:gd name="connsiteY10-430" fmla="*/ 1927177 h 1927177"/>
                <a:gd name="connsiteX11-431" fmla="*/ 4444678 w 9444942"/>
                <a:gd name="connsiteY11-432" fmla="*/ 1643606 h 1927177"/>
                <a:gd name="connsiteX12-433" fmla="*/ 0 w 9444942"/>
                <a:gd name="connsiteY12-434" fmla="*/ 1620456 h 1927177"/>
                <a:gd name="connsiteX13-435" fmla="*/ 0 w 9444942"/>
                <a:gd name="connsiteY13-436" fmla="*/ 1350380 h 1927177"/>
                <a:gd name="connsiteX14-437" fmla="*/ 0 w 9444942"/>
                <a:gd name="connsiteY14-438" fmla="*/ 945266 h 1927177"/>
                <a:gd name="connsiteX15-439" fmla="*/ 0 w 9444942"/>
                <a:gd name="connsiteY15-440" fmla="*/ 945266 h 1927177"/>
                <a:gd name="connsiteX16-441" fmla="*/ 0 w 9444942"/>
                <a:gd name="connsiteY16-442" fmla="*/ 0 h 1927177"/>
                <a:gd name="connsiteX0-443" fmla="*/ 0 w 9444942"/>
                <a:gd name="connsiteY0-444" fmla="*/ 0 h 1927177"/>
                <a:gd name="connsiteX1-445" fmla="*/ 1574157 w 9444942"/>
                <a:gd name="connsiteY1-446" fmla="*/ 0 h 1927177"/>
                <a:gd name="connsiteX2-447" fmla="*/ 1574157 w 9444942"/>
                <a:gd name="connsiteY2-448" fmla="*/ 0 h 1927177"/>
                <a:gd name="connsiteX3-449" fmla="*/ 3935393 w 9444942"/>
                <a:gd name="connsiteY3-450" fmla="*/ 0 h 1927177"/>
                <a:gd name="connsiteX4-451" fmla="*/ 9444942 w 9444942"/>
                <a:gd name="connsiteY4-452" fmla="*/ 0 h 1927177"/>
                <a:gd name="connsiteX5-453" fmla="*/ 9444942 w 9444942"/>
                <a:gd name="connsiteY5-454" fmla="*/ 945266 h 1927177"/>
                <a:gd name="connsiteX6-455" fmla="*/ 9444942 w 9444942"/>
                <a:gd name="connsiteY6-456" fmla="*/ 945266 h 1927177"/>
                <a:gd name="connsiteX7-457" fmla="*/ 9444942 w 9444942"/>
                <a:gd name="connsiteY7-458" fmla="*/ 1350380 h 1927177"/>
                <a:gd name="connsiteX8-459" fmla="*/ 9444942 w 9444942"/>
                <a:gd name="connsiteY8-460" fmla="*/ 1620456 h 1927177"/>
                <a:gd name="connsiteX9-461" fmla="*/ 5011839 w 9444942"/>
                <a:gd name="connsiteY9-462" fmla="*/ 1655179 h 1927177"/>
                <a:gd name="connsiteX10-463" fmla="*/ 4722526 w 9444942"/>
                <a:gd name="connsiteY10-464" fmla="*/ 1927177 h 1927177"/>
                <a:gd name="connsiteX11-465" fmla="*/ 4444678 w 9444942"/>
                <a:gd name="connsiteY11-466" fmla="*/ 1643606 h 1927177"/>
                <a:gd name="connsiteX12-467" fmla="*/ 0 w 9444942"/>
                <a:gd name="connsiteY12-468" fmla="*/ 1620456 h 1927177"/>
                <a:gd name="connsiteX13-469" fmla="*/ 0 w 9444942"/>
                <a:gd name="connsiteY13-470" fmla="*/ 1350380 h 1927177"/>
                <a:gd name="connsiteX14-471" fmla="*/ 0 w 9444942"/>
                <a:gd name="connsiteY14-472" fmla="*/ 945266 h 1927177"/>
                <a:gd name="connsiteX15-473" fmla="*/ 0 w 9444942"/>
                <a:gd name="connsiteY15-474" fmla="*/ 945266 h 1927177"/>
                <a:gd name="connsiteX16-475" fmla="*/ 0 w 9444942"/>
                <a:gd name="connsiteY16-476" fmla="*/ 0 h 1927177"/>
                <a:gd name="connsiteX0-477" fmla="*/ 0 w 9444942"/>
                <a:gd name="connsiteY0-478" fmla="*/ 0 h 1927177"/>
                <a:gd name="connsiteX1-479" fmla="*/ 1574157 w 9444942"/>
                <a:gd name="connsiteY1-480" fmla="*/ 0 h 1927177"/>
                <a:gd name="connsiteX2-481" fmla="*/ 1574157 w 9444942"/>
                <a:gd name="connsiteY2-482" fmla="*/ 0 h 1927177"/>
                <a:gd name="connsiteX3-483" fmla="*/ 3935393 w 9444942"/>
                <a:gd name="connsiteY3-484" fmla="*/ 0 h 1927177"/>
                <a:gd name="connsiteX4-485" fmla="*/ 9444942 w 9444942"/>
                <a:gd name="connsiteY4-486" fmla="*/ 0 h 1927177"/>
                <a:gd name="connsiteX5-487" fmla="*/ 9444942 w 9444942"/>
                <a:gd name="connsiteY5-488" fmla="*/ 945266 h 1927177"/>
                <a:gd name="connsiteX6-489" fmla="*/ 9444942 w 9444942"/>
                <a:gd name="connsiteY6-490" fmla="*/ 945266 h 1927177"/>
                <a:gd name="connsiteX7-491" fmla="*/ 9444942 w 9444942"/>
                <a:gd name="connsiteY7-492" fmla="*/ 1350380 h 1927177"/>
                <a:gd name="connsiteX8-493" fmla="*/ 9444942 w 9444942"/>
                <a:gd name="connsiteY8-494" fmla="*/ 1620456 h 1927177"/>
                <a:gd name="connsiteX9-495" fmla="*/ 5011839 w 9444942"/>
                <a:gd name="connsiteY9-496" fmla="*/ 1655179 h 1927177"/>
                <a:gd name="connsiteX10-497" fmla="*/ 4722526 w 9444942"/>
                <a:gd name="connsiteY10-498" fmla="*/ 1927177 h 1927177"/>
                <a:gd name="connsiteX11-499" fmla="*/ 4444678 w 9444942"/>
                <a:gd name="connsiteY11-500" fmla="*/ 1657158 h 1927177"/>
                <a:gd name="connsiteX12-501" fmla="*/ 0 w 9444942"/>
                <a:gd name="connsiteY12-502" fmla="*/ 1620456 h 1927177"/>
                <a:gd name="connsiteX13-503" fmla="*/ 0 w 9444942"/>
                <a:gd name="connsiteY13-504" fmla="*/ 1350380 h 1927177"/>
                <a:gd name="connsiteX14-505" fmla="*/ 0 w 9444942"/>
                <a:gd name="connsiteY14-506" fmla="*/ 945266 h 1927177"/>
                <a:gd name="connsiteX15-507" fmla="*/ 0 w 9444942"/>
                <a:gd name="connsiteY15-508" fmla="*/ 945266 h 1927177"/>
                <a:gd name="connsiteX16-509" fmla="*/ 0 w 9444942"/>
                <a:gd name="connsiteY16-510" fmla="*/ 0 h 192717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Lst>
              <a:rect l="l" t="t" r="r" b="b"/>
              <a:pathLst>
                <a:path w="9444942" h="1927177">
                  <a:moveTo>
                    <a:pt x="0" y="0"/>
                  </a:moveTo>
                  <a:lnTo>
                    <a:pt x="1574157" y="0"/>
                  </a:lnTo>
                  <a:lnTo>
                    <a:pt x="1574157" y="0"/>
                  </a:lnTo>
                  <a:lnTo>
                    <a:pt x="3935393" y="0"/>
                  </a:lnTo>
                  <a:lnTo>
                    <a:pt x="9444942" y="0"/>
                  </a:lnTo>
                  <a:lnTo>
                    <a:pt x="9444942" y="945266"/>
                  </a:lnTo>
                  <a:lnTo>
                    <a:pt x="9444942" y="945266"/>
                  </a:lnTo>
                  <a:lnTo>
                    <a:pt x="9444942" y="1350380"/>
                  </a:lnTo>
                  <a:lnTo>
                    <a:pt x="9444942" y="1620456"/>
                  </a:lnTo>
                  <a:lnTo>
                    <a:pt x="5011839" y="1655179"/>
                  </a:lnTo>
                  <a:lnTo>
                    <a:pt x="4722526" y="1927177"/>
                  </a:lnTo>
                  <a:lnTo>
                    <a:pt x="4444678" y="1657158"/>
                  </a:lnTo>
                  <a:lnTo>
                    <a:pt x="0" y="1620456"/>
                  </a:lnTo>
                  <a:lnTo>
                    <a:pt x="0" y="1350380"/>
                  </a:lnTo>
                  <a:lnTo>
                    <a:pt x="0" y="945266"/>
                  </a:lnTo>
                  <a:lnTo>
                    <a:pt x="0" y="945266"/>
                  </a:lnTo>
                  <a:lnTo>
                    <a:pt x="0" y="0"/>
                  </a:lnTo>
                  <a:close/>
                </a:path>
              </a:pathLst>
            </a:custGeom>
            <a:noFill/>
            <a:ln w="19050" cap="flat" cmpd="sng" algn="ctr">
              <a:gradFill>
                <a:gsLst>
                  <a:gs pos="0">
                    <a:schemeClr val="bg1">
                      <a:alpha val="10000"/>
                    </a:schemeClr>
                  </a:gs>
                  <a:gs pos="100000">
                    <a:srgbClr val="39666D"/>
                  </a:gs>
                </a:gsLst>
                <a:lin ang="5400000" scaled="1"/>
              </a:gradFill>
              <a:prstDash val="solid"/>
              <a:miter lim="800000"/>
            </a:ln>
            <a:effectLst/>
          </p:spPr>
          <p:txBody>
            <a:bodyPr rtlCol="0" anchor="ctr">
              <a:noAutofit/>
            </a:bodyPr>
            <a:lstStyle/>
            <a:p>
              <a:pPr algn="ctr" defTabSz="914400">
                <a:defRPr/>
              </a:pPr>
              <a:endParaRPr lang="zh-CN" altLang="en-US" sz="1800" kern="0">
                <a:gradFill>
                  <a:gsLst>
                    <a:gs pos="0">
                      <a:schemeClr val="tx1">
                        <a:lumMod val="60000"/>
                        <a:lumOff val="40000"/>
                      </a:schemeClr>
                    </a:gs>
                    <a:gs pos="100000">
                      <a:schemeClr val="accent4"/>
                    </a:gs>
                  </a:gsLst>
                  <a:lin ang="2700000" scaled="0"/>
                </a:gradFill>
                <a:latin typeface="微软雅黑" panose="020B0503020204020204" pitchFamily="34" charset="-122"/>
                <a:ea typeface="微软雅黑" panose="020B0503020204020204" pitchFamily="34" charset="-122"/>
                <a:cs typeface="汉仪书魂体简" panose="02010600000101010101" charset="-122"/>
                <a:sym typeface="汉仪书宋二简"/>
              </a:endParaRPr>
            </a:p>
          </p:txBody>
        </p:sp>
        <p:sp>
          <p:nvSpPr>
            <p:cNvPr id="9" name="PPT世界-2-2"/>
            <p:cNvSpPr/>
            <p:nvPr/>
          </p:nvSpPr>
          <p:spPr>
            <a:xfrm>
              <a:off x="3572718" y="1588931"/>
              <a:ext cx="5073571" cy="665908"/>
            </a:xfrm>
            <a:custGeom>
              <a:avLst/>
              <a:gdLst>
                <a:gd name="connsiteX0" fmla="*/ 0 w 9444942"/>
                <a:gd name="connsiteY0" fmla="*/ 0 h 1620456"/>
                <a:gd name="connsiteX1" fmla="*/ 1574157 w 9444942"/>
                <a:gd name="connsiteY1" fmla="*/ 0 h 1620456"/>
                <a:gd name="connsiteX2" fmla="*/ 1574157 w 9444942"/>
                <a:gd name="connsiteY2" fmla="*/ 0 h 1620456"/>
                <a:gd name="connsiteX3" fmla="*/ 3935393 w 9444942"/>
                <a:gd name="connsiteY3" fmla="*/ 0 h 1620456"/>
                <a:gd name="connsiteX4" fmla="*/ 9444942 w 9444942"/>
                <a:gd name="connsiteY4" fmla="*/ 0 h 1620456"/>
                <a:gd name="connsiteX5" fmla="*/ 9444942 w 9444942"/>
                <a:gd name="connsiteY5" fmla="*/ 945266 h 1620456"/>
                <a:gd name="connsiteX6" fmla="*/ 9444942 w 9444942"/>
                <a:gd name="connsiteY6" fmla="*/ 945266 h 1620456"/>
                <a:gd name="connsiteX7" fmla="*/ 9444942 w 9444942"/>
                <a:gd name="connsiteY7" fmla="*/ 1350380 h 1620456"/>
                <a:gd name="connsiteX8" fmla="*/ 9444942 w 9444942"/>
                <a:gd name="connsiteY8" fmla="*/ 1620456 h 1620456"/>
                <a:gd name="connsiteX9" fmla="*/ 3935393 w 9444942"/>
                <a:gd name="connsiteY9" fmla="*/ 1620456 h 1620456"/>
                <a:gd name="connsiteX10" fmla="*/ 2812704 w 9444942"/>
                <a:gd name="connsiteY10" fmla="*/ 2042925 h 1620456"/>
                <a:gd name="connsiteX11" fmla="*/ 1574157 w 9444942"/>
                <a:gd name="connsiteY11" fmla="*/ 1620456 h 1620456"/>
                <a:gd name="connsiteX12" fmla="*/ 0 w 9444942"/>
                <a:gd name="connsiteY12" fmla="*/ 1620456 h 1620456"/>
                <a:gd name="connsiteX13" fmla="*/ 0 w 9444942"/>
                <a:gd name="connsiteY13" fmla="*/ 1350380 h 1620456"/>
                <a:gd name="connsiteX14" fmla="*/ 0 w 9444942"/>
                <a:gd name="connsiteY14" fmla="*/ 945266 h 1620456"/>
                <a:gd name="connsiteX15" fmla="*/ 0 w 9444942"/>
                <a:gd name="connsiteY15" fmla="*/ 945266 h 1620456"/>
                <a:gd name="connsiteX16" fmla="*/ 0 w 9444942"/>
                <a:gd name="connsiteY16" fmla="*/ 0 h 1620456"/>
                <a:gd name="connsiteX0-1" fmla="*/ 0 w 9444942"/>
                <a:gd name="connsiteY0-2" fmla="*/ 0 h 2042925"/>
                <a:gd name="connsiteX1-3" fmla="*/ 1574157 w 9444942"/>
                <a:gd name="connsiteY1-4" fmla="*/ 0 h 2042925"/>
                <a:gd name="connsiteX2-5" fmla="*/ 1574157 w 9444942"/>
                <a:gd name="connsiteY2-6" fmla="*/ 0 h 2042925"/>
                <a:gd name="connsiteX3-7" fmla="*/ 3935393 w 9444942"/>
                <a:gd name="connsiteY3-8" fmla="*/ 0 h 2042925"/>
                <a:gd name="connsiteX4-9" fmla="*/ 9444942 w 9444942"/>
                <a:gd name="connsiteY4-10" fmla="*/ 0 h 2042925"/>
                <a:gd name="connsiteX5-11" fmla="*/ 9444942 w 9444942"/>
                <a:gd name="connsiteY5-12" fmla="*/ 945266 h 2042925"/>
                <a:gd name="connsiteX6-13" fmla="*/ 9444942 w 9444942"/>
                <a:gd name="connsiteY6-14" fmla="*/ 945266 h 2042925"/>
                <a:gd name="connsiteX7-15" fmla="*/ 9444942 w 9444942"/>
                <a:gd name="connsiteY7-16" fmla="*/ 1350380 h 2042925"/>
                <a:gd name="connsiteX8-17" fmla="*/ 9444942 w 9444942"/>
                <a:gd name="connsiteY8-18" fmla="*/ 1620456 h 2042925"/>
                <a:gd name="connsiteX9-19" fmla="*/ 3935393 w 9444942"/>
                <a:gd name="connsiteY9-20" fmla="*/ 1620456 h 2042925"/>
                <a:gd name="connsiteX10-21" fmla="*/ 2812704 w 9444942"/>
                <a:gd name="connsiteY10-22" fmla="*/ 2042925 h 2042925"/>
                <a:gd name="connsiteX11-23" fmla="*/ 2419109 w 9444942"/>
                <a:gd name="connsiteY11-24" fmla="*/ 1632031 h 2042925"/>
                <a:gd name="connsiteX12-25" fmla="*/ 0 w 9444942"/>
                <a:gd name="connsiteY12-26" fmla="*/ 1620456 h 2042925"/>
                <a:gd name="connsiteX13-27" fmla="*/ 0 w 9444942"/>
                <a:gd name="connsiteY13-28" fmla="*/ 1350380 h 2042925"/>
                <a:gd name="connsiteX14-29" fmla="*/ 0 w 9444942"/>
                <a:gd name="connsiteY14-30" fmla="*/ 945266 h 2042925"/>
                <a:gd name="connsiteX15-31" fmla="*/ 0 w 9444942"/>
                <a:gd name="connsiteY15-32" fmla="*/ 945266 h 2042925"/>
                <a:gd name="connsiteX16-33" fmla="*/ 0 w 9444942"/>
                <a:gd name="connsiteY16-34" fmla="*/ 0 h 2042925"/>
                <a:gd name="connsiteX0-35" fmla="*/ 0 w 9444942"/>
                <a:gd name="connsiteY0-36" fmla="*/ 0 h 2042925"/>
                <a:gd name="connsiteX1-37" fmla="*/ 1574157 w 9444942"/>
                <a:gd name="connsiteY1-38" fmla="*/ 0 h 2042925"/>
                <a:gd name="connsiteX2-39" fmla="*/ 1574157 w 9444942"/>
                <a:gd name="connsiteY2-40" fmla="*/ 0 h 2042925"/>
                <a:gd name="connsiteX3-41" fmla="*/ 3935393 w 9444942"/>
                <a:gd name="connsiteY3-42" fmla="*/ 0 h 2042925"/>
                <a:gd name="connsiteX4-43" fmla="*/ 9444942 w 9444942"/>
                <a:gd name="connsiteY4-44" fmla="*/ 0 h 2042925"/>
                <a:gd name="connsiteX5-45" fmla="*/ 9444942 w 9444942"/>
                <a:gd name="connsiteY5-46" fmla="*/ 945266 h 2042925"/>
                <a:gd name="connsiteX6-47" fmla="*/ 9444942 w 9444942"/>
                <a:gd name="connsiteY6-48" fmla="*/ 945266 h 2042925"/>
                <a:gd name="connsiteX7-49" fmla="*/ 9444942 w 9444942"/>
                <a:gd name="connsiteY7-50" fmla="*/ 1350380 h 2042925"/>
                <a:gd name="connsiteX8-51" fmla="*/ 9444942 w 9444942"/>
                <a:gd name="connsiteY8-52" fmla="*/ 1620456 h 2042925"/>
                <a:gd name="connsiteX9-53" fmla="*/ 3935393 w 9444942"/>
                <a:gd name="connsiteY9-54" fmla="*/ 1620456 h 2042925"/>
                <a:gd name="connsiteX10-55" fmla="*/ 2812704 w 9444942"/>
                <a:gd name="connsiteY10-56" fmla="*/ 2042925 h 2042925"/>
                <a:gd name="connsiteX11-57" fmla="*/ 2731625 w 9444942"/>
                <a:gd name="connsiteY11-58" fmla="*/ 1643605 h 2042925"/>
                <a:gd name="connsiteX12-59" fmla="*/ 0 w 9444942"/>
                <a:gd name="connsiteY12-60" fmla="*/ 1620456 h 2042925"/>
                <a:gd name="connsiteX13-61" fmla="*/ 0 w 9444942"/>
                <a:gd name="connsiteY13-62" fmla="*/ 1350380 h 2042925"/>
                <a:gd name="connsiteX14-63" fmla="*/ 0 w 9444942"/>
                <a:gd name="connsiteY14-64" fmla="*/ 945266 h 2042925"/>
                <a:gd name="connsiteX15-65" fmla="*/ 0 w 9444942"/>
                <a:gd name="connsiteY15-66" fmla="*/ 945266 h 2042925"/>
                <a:gd name="connsiteX16-67" fmla="*/ 0 w 9444942"/>
                <a:gd name="connsiteY16-68" fmla="*/ 0 h 2042925"/>
                <a:gd name="connsiteX0-69" fmla="*/ 0 w 9444942"/>
                <a:gd name="connsiteY0-70" fmla="*/ 0 h 2042925"/>
                <a:gd name="connsiteX1-71" fmla="*/ 1574157 w 9444942"/>
                <a:gd name="connsiteY1-72" fmla="*/ 0 h 2042925"/>
                <a:gd name="connsiteX2-73" fmla="*/ 1574157 w 9444942"/>
                <a:gd name="connsiteY2-74" fmla="*/ 0 h 2042925"/>
                <a:gd name="connsiteX3-75" fmla="*/ 3935393 w 9444942"/>
                <a:gd name="connsiteY3-76" fmla="*/ 0 h 2042925"/>
                <a:gd name="connsiteX4-77" fmla="*/ 9444942 w 9444942"/>
                <a:gd name="connsiteY4-78" fmla="*/ 0 h 2042925"/>
                <a:gd name="connsiteX5-79" fmla="*/ 9444942 w 9444942"/>
                <a:gd name="connsiteY5-80" fmla="*/ 945266 h 2042925"/>
                <a:gd name="connsiteX6-81" fmla="*/ 9444942 w 9444942"/>
                <a:gd name="connsiteY6-82" fmla="*/ 945266 h 2042925"/>
                <a:gd name="connsiteX7-83" fmla="*/ 9444942 w 9444942"/>
                <a:gd name="connsiteY7-84" fmla="*/ 1350380 h 2042925"/>
                <a:gd name="connsiteX8-85" fmla="*/ 9444942 w 9444942"/>
                <a:gd name="connsiteY8-86" fmla="*/ 1620456 h 2042925"/>
                <a:gd name="connsiteX9-87" fmla="*/ 3217763 w 9444942"/>
                <a:gd name="connsiteY9-88" fmla="*/ 1655180 h 2042925"/>
                <a:gd name="connsiteX10-89" fmla="*/ 2812704 w 9444942"/>
                <a:gd name="connsiteY10-90" fmla="*/ 2042925 h 2042925"/>
                <a:gd name="connsiteX11-91" fmla="*/ 2731625 w 9444942"/>
                <a:gd name="connsiteY11-92" fmla="*/ 1643605 h 2042925"/>
                <a:gd name="connsiteX12-93" fmla="*/ 0 w 9444942"/>
                <a:gd name="connsiteY12-94" fmla="*/ 1620456 h 2042925"/>
                <a:gd name="connsiteX13-95" fmla="*/ 0 w 9444942"/>
                <a:gd name="connsiteY13-96" fmla="*/ 1350380 h 2042925"/>
                <a:gd name="connsiteX14-97" fmla="*/ 0 w 9444942"/>
                <a:gd name="connsiteY14-98" fmla="*/ 945266 h 2042925"/>
                <a:gd name="connsiteX15-99" fmla="*/ 0 w 9444942"/>
                <a:gd name="connsiteY15-100" fmla="*/ 945266 h 2042925"/>
                <a:gd name="connsiteX16-101" fmla="*/ 0 w 9444942"/>
                <a:gd name="connsiteY16-102" fmla="*/ 0 h 2042925"/>
                <a:gd name="connsiteX0-103" fmla="*/ 0 w 9444942"/>
                <a:gd name="connsiteY0-104" fmla="*/ 0 h 2054499"/>
                <a:gd name="connsiteX1-105" fmla="*/ 1574157 w 9444942"/>
                <a:gd name="connsiteY1-106" fmla="*/ 0 h 2054499"/>
                <a:gd name="connsiteX2-107" fmla="*/ 1574157 w 9444942"/>
                <a:gd name="connsiteY2-108" fmla="*/ 0 h 2054499"/>
                <a:gd name="connsiteX3-109" fmla="*/ 3935393 w 9444942"/>
                <a:gd name="connsiteY3-110" fmla="*/ 0 h 2054499"/>
                <a:gd name="connsiteX4-111" fmla="*/ 9444942 w 9444942"/>
                <a:gd name="connsiteY4-112" fmla="*/ 0 h 2054499"/>
                <a:gd name="connsiteX5-113" fmla="*/ 9444942 w 9444942"/>
                <a:gd name="connsiteY5-114" fmla="*/ 945266 h 2054499"/>
                <a:gd name="connsiteX6-115" fmla="*/ 9444942 w 9444942"/>
                <a:gd name="connsiteY6-116" fmla="*/ 945266 h 2054499"/>
                <a:gd name="connsiteX7-117" fmla="*/ 9444942 w 9444942"/>
                <a:gd name="connsiteY7-118" fmla="*/ 1350380 h 2054499"/>
                <a:gd name="connsiteX8-119" fmla="*/ 9444942 w 9444942"/>
                <a:gd name="connsiteY8-120" fmla="*/ 1620456 h 2054499"/>
                <a:gd name="connsiteX9-121" fmla="*/ 3217763 w 9444942"/>
                <a:gd name="connsiteY9-122" fmla="*/ 1655180 h 2054499"/>
                <a:gd name="connsiteX10-123" fmla="*/ 2882152 w 9444942"/>
                <a:gd name="connsiteY10-124" fmla="*/ 2054499 h 2054499"/>
                <a:gd name="connsiteX11-125" fmla="*/ 2731625 w 9444942"/>
                <a:gd name="connsiteY11-126" fmla="*/ 1643605 h 2054499"/>
                <a:gd name="connsiteX12-127" fmla="*/ 0 w 9444942"/>
                <a:gd name="connsiteY12-128" fmla="*/ 1620456 h 2054499"/>
                <a:gd name="connsiteX13-129" fmla="*/ 0 w 9444942"/>
                <a:gd name="connsiteY13-130" fmla="*/ 1350380 h 2054499"/>
                <a:gd name="connsiteX14-131" fmla="*/ 0 w 9444942"/>
                <a:gd name="connsiteY14-132" fmla="*/ 945266 h 2054499"/>
                <a:gd name="connsiteX15-133" fmla="*/ 0 w 9444942"/>
                <a:gd name="connsiteY15-134" fmla="*/ 945266 h 2054499"/>
                <a:gd name="connsiteX16-135" fmla="*/ 0 w 9444942"/>
                <a:gd name="connsiteY16-136" fmla="*/ 0 h 2054499"/>
                <a:gd name="connsiteX0-137" fmla="*/ 0 w 9444942"/>
                <a:gd name="connsiteY0-138" fmla="*/ 0 h 2054499"/>
                <a:gd name="connsiteX1-139" fmla="*/ 1574157 w 9444942"/>
                <a:gd name="connsiteY1-140" fmla="*/ 0 h 2054499"/>
                <a:gd name="connsiteX2-141" fmla="*/ 1574157 w 9444942"/>
                <a:gd name="connsiteY2-142" fmla="*/ 0 h 2054499"/>
                <a:gd name="connsiteX3-143" fmla="*/ 3935393 w 9444942"/>
                <a:gd name="connsiteY3-144" fmla="*/ 0 h 2054499"/>
                <a:gd name="connsiteX4-145" fmla="*/ 9444942 w 9444942"/>
                <a:gd name="connsiteY4-146" fmla="*/ 0 h 2054499"/>
                <a:gd name="connsiteX5-147" fmla="*/ 9444942 w 9444942"/>
                <a:gd name="connsiteY5-148" fmla="*/ 945266 h 2054499"/>
                <a:gd name="connsiteX6-149" fmla="*/ 9444942 w 9444942"/>
                <a:gd name="connsiteY6-150" fmla="*/ 945266 h 2054499"/>
                <a:gd name="connsiteX7-151" fmla="*/ 9444942 w 9444942"/>
                <a:gd name="connsiteY7-152" fmla="*/ 1350380 h 2054499"/>
                <a:gd name="connsiteX8-153" fmla="*/ 9444942 w 9444942"/>
                <a:gd name="connsiteY8-154" fmla="*/ 1620456 h 2054499"/>
                <a:gd name="connsiteX9-155" fmla="*/ 4988690 w 9444942"/>
                <a:gd name="connsiteY9-156" fmla="*/ 1632030 h 2054499"/>
                <a:gd name="connsiteX10-157" fmla="*/ 2882152 w 9444942"/>
                <a:gd name="connsiteY10-158" fmla="*/ 2054499 h 2054499"/>
                <a:gd name="connsiteX11-159" fmla="*/ 2731625 w 9444942"/>
                <a:gd name="connsiteY11-160" fmla="*/ 1643605 h 2054499"/>
                <a:gd name="connsiteX12-161" fmla="*/ 0 w 9444942"/>
                <a:gd name="connsiteY12-162" fmla="*/ 1620456 h 2054499"/>
                <a:gd name="connsiteX13-163" fmla="*/ 0 w 9444942"/>
                <a:gd name="connsiteY13-164" fmla="*/ 1350380 h 2054499"/>
                <a:gd name="connsiteX14-165" fmla="*/ 0 w 9444942"/>
                <a:gd name="connsiteY14-166" fmla="*/ 945266 h 2054499"/>
                <a:gd name="connsiteX15-167" fmla="*/ 0 w 9444942"/>
                <a:gd name="connsiteY15-168" fmla="*/ 945266 h 2054499"/>
                <a:gd name="connsiteX16-169" fmla="*/ 0 w 9444942"/>
                <a:gd name="connsiteY16-170" fmla="*/ 0 h 2054499"/>
                <a:gd name="connsiteX0-171" fmla="*/ 0 w 9444942"/>
                <a:gd name="connsiteY0-172" fmla="*/ 0 h 2054499"/>
                <a:gd name="connsiteX1-173" fmla="*/ 1574157 w 9444942"/>
                <a:gd name="connsiteY1-174" fmla="*/ 0 h 2054499"/>
                <a:gd name="connsiteX2-175" fmla="*/ 1574157 w 9444942"/>
                <a:gd name="connsiteY2-176" fmla="*/ 0 h 2054499"/>
                <a:gd name="connsiteX3-177" fmla="*/ 3935393 w 9444942"/>
                <a:gd name="connsiteY3-178" fmla="*/ 0 h 2054499"/>
                <a:gd name="connsiteX4-179" fmla="*/ 9444942 w 9444942"/>
                <a:gd name="connsiteY4-180" fmla="*/ 0 h 2054499"/>
                <a:gd name="connsiteX5-181" fmla="*/ 9444942 w 9444942"/>
                <a:gd name="connsiteY5-182" fmla="*/ 945266 h 2054499"/>
                <a:gd name="connsiteX6-183" fmla="*/ 9444942 w 9444942"/>
                <a:gd name="connsiteY6-184" fmla="*/ 945266 h 2054499"/>
                <a:gd name="connsiteX7-185" fmla="*/ 9444942 w 9444942"/>
                <a:gd name="connsiteY7-186" fmla="*/ 1350380 h 2054499"/>
                <a:gd name="connsiteX8-187" fmla="*/ 9444942 w 9444942"/>
                <a:gd name="connsiteY8-188" fmla="*/ 1620456 h 2054499"/>
                <a:gd name="connsiteX9-189" fmla="*/ 4907667 w 9444942"/>
                <a:gd name="connsiteY9-190" fmla="*/ 1655179 h 2054499"/>
                <a:gd name="connsiteX10-191" fmla="*/ 2882152 w 9444942"/>
                <a:gd name="connsiteY10-192" fmla="*/ 2054499 h 2054499"/>
                <a:gd name="connsiteX11-193" fmla="*/ 2731625 w 9444942"/>
                <a:gd name="connsiteY11-194" fmla="*/ 1643605 h 2054499"/>
                <a:gd name="connsiteX12-195" fmla="*/ 0 w 9444942"/>
                <a:gd name="connsiteY12-196" fmla="*/ 1620456 h 2054499"/>
                <a:gd name="connsiteX13-197" fmla="*/ 0 w 9444942"/>
                <a:gd name="connsiteY13-198" fmla="*/ 1350380 h 2054499"/>
                <a:gd name="connsiteX14-199" fmla="*/ 0 w 9444942"/>
                <a:gd name="connsiteY14-200" fmla="*/ 945266 h 2054499"/>
                <a:gd name="connsiteX15-201" fmla="*/ 0 w 9444942"/>
                <a:gd name="connsiteY15-202" fmla="*/ 945266 h 2054499"/>
                <a:gd name="connsiteX16-203" fmla="*/ 0 w 9444942"/>
                <a:gd name="connsiteY16-204" fmla="*/ 0 h 2054499"/>
                <a:gd name="connsiteX0-205" fmla="*/ 0 w 9444942"/>
                <a:gd name="connsiteY0-206" fmla="*/ 0 h 2054499"/>
                <a:gd name="connsiteX1-207" fmla="*/ 1574157 w 9444942"/>
                <a:gd name="connsiteY1-208" fmla="*/ 0 h 2054499"/>
                <a:gd name="connsiteX2-209" fmla="*/ 1574157 w 9444942"/>
                <a:gd name="connsiteY2-210" fmla="*/ 0 h 2054499"/>
                <a:gd name="connsiteX3-211" fmla="*/ 3935393 w 9444942"/>
                <a:gd name="connsiteY3-212" fmla="*/ 0 h 2054499"/>
                <a:gd name="connsiteX4-213" fmla="*/ 9444942 w 9444942"/>
                <a:gd name="connsiteY4-214" fmla="*/ 0 h 2054499"/>
                <a:gd name="connsiteX5-215" fmla="*/ 9444942 w 9444942"/>
                <a:gd name="connsiteY5-216" fmla="*/ 945266 h 2054499"/>
                <a:gd name="connsiteX6-217" fmla="*/ 9444942 w 9444942"/>
                <a:gd name="connsiteY6-218" fmla="*/ 945266 h 2054499"/>
                <a:gd name="connsiteX7-219" fmla="*/ 9444942 w 9444942"/>
                <a:gd name="connsiteY7-220" fmla="*/ 1350380 h 2054499"/>
                <a:gd name="connsiteX8-221" fmla="*/ 9444942 w 9444942"/>
                <a:gd name="connsiteY8-222" fmla="*/ 1620456 h 2054499"/>
                <a:gd name="connsiteX9-223" fmla="*/ 4907667 w 9444942"/>
                <a:gd name="connsiteY9-224" fmla="*/ 1655179 h 2054499"/>
                <a:gd name="connsiteX10-225" fmla="*/ 2882152 w 9444942"/>
                <a:gd name="connsiteY10-226" fmla="*/ 2054499 h 2054499"/>
                <a:gd name="connsiteX11-227" fmla="*/ 3912243 w 9444942"/>
                <a:gd name="connsiteY11-228" fmla="*/ 1655180 h 2054499"/>
                <a:gd name="connsiteX12-229" fmla="*/ 0 w 9444942"/>
                <a:gd name="connsiteY12-230" fmla="*/ 1620456 h 2054499"/>
                <a:gd name="connsiteX13-231" fmla="*/ 0 w 9444942"/>
                <a:gd name="connsiteY13-232" fmla="*/ 1350380 h 2054499"/>
                <a:gd name="connsiteX14-233" fmla="*/ 0 w 9444942"/>
                <a:gd name="connsiteY14-234" fmla="*/ 945266 h 2054499"/>
                <a:gd name="connsiteX15-235" fmla="*/ 0 w 9444942"/>
                <a:gd name="connsiteY15-236" fmla="*/ 945266 h 2054499"/>
                <a:gd name="connsiteX16-237" fmla="*/ 0 w 9444942"/>
                <a:gd name="connsiteY16-238" fmla="*/ 0 h 2054499"/>
                <a:gd name="connsiteX0-239" fmla="*/ 0 w 9444942"/>
                <a:gd name="connsiteY0-240" fmla="*/ 0 h 1927177"/>
                <a:gd name="connsiteX1-241" fmla="*/ 1574157 w 9444942"/>
                <a:gd name="connsiteY1-242" fmla="*/ 0 h 1927177"/>
                <a:gd name="connsiteX2-243" fmla="*/ 1574157 w 9444942"/>
                <a:gd name="connsiteY2-244" fmla="*/ 0 h 1927177"/>
                <a:gd name="connsiteX3-245" fmla="*/ 3935393 w 9444942"/>
                <a:gd name="connsiteY3-246" fmla="*/ 0 h 1927177"/>
                <a:gd name="connsiteX4-247" fmla="*/ 9444942 w 9444942"/>
                <a:gd name="connsiteY4-248" fmla="*/ 0 h 1927177"/>
                <a:gd name="connsiteX5-249" fmla="*/ 9444942 w 9444942"/>
                <a:gd name="connsiteY5-250" fmla="*/ 945266 h 1927177"/>
                <a:gd name="connsiteX6-251" fmla="*/ 9444942 w 9444942"/>
                <a:gd name="connsiteY6-252" fmla="*/ 945266 h 1927177"/>
                <a:gd name="connsiteX7-253" fmla="*/ 9444942 w 9444942"/>
                <a:gd name="connsiteY7-254" fmla="*/ 1350380 h 1927177"/>
                <a:gd name="connsiteX8-255" fmla="*/ 9444942 w 9444942"/>
                <a:gd name="connsiteY8-256" fmla="*/ 1620456 h 1927177"/>
                <a:gd name="connsiteX9-257" fmla="*/ 4907667 w 9444942"/>
                <a:gd name="connsiteY9-258" fmla="*/ 1655179 h 1927177"/>
                <a:gd name="connsiteX10-259" fmla="*/ 4629929 w 9444942"/>
                <a:gd name="connsiteY10-260" fmla="*/ 1927177 h 1927177"/>
                <a:gd name="connsiteX11-261" fmla="*/ 3912243 w 9444942"/>
                <a:gd name="connsiteY11-262" fmla="*/ 1655180 h 1927177"/>
                <a:gd name="connsiteX12-263" fmla="*/ 0 w 9444942"/>
                <a:gd name="connsiteY12-264" fmla="*/ 1620456 h 1927177"/>
                <a:gd name="connsiteX13-265" fmla="*/ 0 w 9444942"/>
                <a:gd name="connsiteY13-266" fmla="*/ 1350380 h 1927177"/>
                <a:gd name="connsiteX14-267" fmla="*/ 0 w 9444942"/>
                <a:gd name="connsiteY14-268" fmla="*/ 945266 h 1927177"/>
                <a:gd name="connsiteX15-269" fmla="*/ 0 w 9444942"/>
                <a:gd name="connsiteY15-270" fmla="*/ 945266 h 1927177"/>
                <a:gd name="connsiteX16-271" fmla="*/ 0 w 9444942"/>
                <a:gd name="connsiteY16-272" fmla="*/ 0 h 1927177"/>
                <a:gd name="connsiteX0-273" fmla="*/ 0 w 9444942"/>
                <a:gd name="connsiteY0-274" fmla="*/ 0 h 1927177"/>
                <a:gd name="connsiteX1-275" fmla="*/ 1574157 w 9444942"/>
                <a:gd name="connsiteY1-276" fmla="*/ 0 h 1927177"/>
                <a:gd name="connsiteX2-277" fmla="*/ 1574157 w 9444942"/>
                <a:gd name="connsiteY2-278" fmla="*/ 0 h 1927177"/>
                <a:gd name="connsiteX3-279" fmla="*/ 3935393 w 9444942"/>
                <a:gd name="connsiteY3-280" fmla="*/ 0 h 1927177"/>
                <a:gd name="connsiteX4-281" fmla="*/ 9444942 w 9444942"/>
                <a:gd name="connsiteY4-282" fmla="*/ 0 h 1927177"/>
                <a:gd name="connsiteX5-283" fmla="*/ 9444942 w 9444942"/>
                <a:gd name="connsiteY5-284" fmla="*/ 945266 h 1927177"/>
                <a:gd name="connsiteX6-285" fmla="*/ 9444942 w 9444942"/>
                <a:gd name="connsiteY6-286" fmla="*/ 945266 h 1927177"/>
                <a:gd name="connsiteX7-287" fmla="*/ 9444942 w 9444942"/>
                <a:gd name="connsiteY7-288" fmla="*/ 1350380 h 1927177"/>
                <a:gd name="connsiteX8-289" fmla="*/ 9444942 w 9444942"/>
                <a:gd name="connsiteY8-290" fmla="*/ 1620456 h 1927177"/>
                <a:gd name="connsiteX9-291" fmla="*/ 4907667 w 9444942"/>
                <a:gd name="connsiteY9-292" fmla="*/ 1655179 h 1927177"/>
                <a:gd name="connsiteX10-293" fmla="*/ 4629929 w 9444942"/>
                <a:gd name="connsiteY10-294" fmla="*/ 1927177 h 1927177"/>
                <a:gd name="connsiteX11-295" fmla="*/ 4259484 w 9444942"/>
                <a:gd name="connsiteY11-296" fmla="*/ 1666755 h 1927177"/>
                <a:gd name="connsiteX12-297" fmla="*/ 0 w 9444942"/>
                <a:gd name="connsiteY12-298" fmla="*/ 1620456 h 1927177"/>
                <a:gd name="connsiteX13-299" fmla="*/ 0 w 9444942"/>
                <a:gd name="connsiteY13-300" fmla="*/ 1350380 h 1927177"/>
                <a:gd name="connsiteX14-301" fmla="*/ 0 w 9444942"/>
                <a:gd name="connsiteY14-302" fmla="*/ 945266 h 1927177"/>
                <a:gd name="connsiteX15-303" fmla="*/ 0 w 9444942"/>
                <a:gd name="connsiteY15-304" fmla="*/ 945266 h 1927177"/>
                <a:gd name="connsiteX16-305" fmla="*/ 0 w 9444942"/>
                <a:gd name="connsiteY16-306" fmla="*/ 0 h 1927177"/>
                <a:gd name="connsiteX0-307" fmla="*/ 0 w 9444942"/>
                <a:gd name="connsiteY0-308" fmla="*/ 0 h 1927177"/>
                <a:gd name="connsiteX1-309" fmla="*/ 1574157 w 9444942"/>
                <a:gd name="connsiteY1-310" fmla="*/ 0 h 1927177"/>
                <a:gd name="connsiteX2-311" fmla="*/ 1574157 w 9444942"/>
                <a:gd name="connsiteY2-312" fmla="*/ 0 h 1927177"/>
                <a:gd name="connsiteX3-313" fmla="*/ 3935393 w 9444942"/>
                <a:gd name="connsiteY3-314" fmla="*/ 0 h 1927177"/>
                <a:gd name="connsiteX4-315" fmla="*/ 9444942 w 9444942"/>
                <a:gd name="connsiteY4-316" fmla="*/ 0 h 1927177"/>
                <a:gd name="connsiteX5-317" fmla="*/ 9444942 w 9444942"/>
                <a:gd name="connsiteY5-318" fmla="*/ 945266 h 1927177"/>
                <a:gd name="connsiteX6-319" fmla="*/ 9444942 w 9444942"/>
                <a:gd name="connsiteY6-320" fmla="*/ 945266 h 1927177"/>
                <a:gd name="connsiteX7-321" fmla="*/ 9444942 w 9444942"/>
                <a:gd name="connsiteY7-322" fmla="*/ 1350380 h 1927177"/>
                <a:gd name="connsiteX8-323" fmla="*/ 9444942 w 9444942"/>
                <a:gd name="connsiteY8-324" fmla="*/ 1620456 h 1927177"/>
                <a:gd name="connsiteX9-325" fmla="*/ 4907667 w 9444942"/>
                <a:gd name="connsiteY9-326" fmla="*/ 1655179 h 1927177"/>
                <a:gd name="connsiteX10-327" fmla="*/ 4629929 w 9444942"/>
                <a:gd name="connsiteY10-328" fmla="*/ 1927177 h 1927177"/>
                <a:gd name="connsiteX11-329" fmla="*/ 4409954 w 9444942"/>
                <a:gd name="connsiteY11-330" fmla="*/ 1643606 h 1927177"/>
                <a:gd name="connsiteX12-331" fmla="*/ 0 w 9444942"/>
                <a:gd name="connsiteY12-332" fmla="*/ 1620456 h 1927177"/>
                <a:gd name="connsiteX13-333" fmla="*/ 0 w 9444942"/>
                <a:gd name="connsiteY13-334" fmla="*/ 1350380 h 1927177"/>
                <a:gd name="connsiteX14-335" fmla="*/ 0 w 9444942"/>
                <a:gd name="connsiteY14-336" fmla="*/ 945266 h 1927177"/>
                <a:gd name="connsiteX15-337" fmla="*/ 0 w 9444942"/>
                <a:gd name="connsiteY15-338" fmla="*/ 945266 h 1927177"/>
                <a:gd name="connsiteX16-339" fmla="*/ 0 w 9444942"/>
                <a:gd name="connsiteY16-340" fmla="*/ 0 h 1927177"/>
                <a:gd name="connsiteX0-341" fmla="*/ 0 w 9444942"/>
                <a:gd name="connsiteY0-342" fmla="*/ 0 h 1927177"/>
                <a:gd name="connsiteX1-343" fmla="*/ 1574157 w 9444942"/>
                <a:gd name="connsiteY1-344" fmla="*/ 0 h 1927177"/>
                <a:gd name="connsiteX2-345" fmla="*/ 1574157 w 9444942"/>
                <a:gd name="connsiteY2-346" fmla="*/ 0 h 1927177"/>
                <a:gd name="connsiteX3-347" fmla="*/ 3935393 w 9444942"/>
                <a:gd name="connsiteY3-348" fmla="*/ 0 h 1927177"/>
                <a:gd name="connsiteX4-349" fmla="*/ 9444942 w 9444942"/>
                <a:gd name="connsiteY4-350" fmla="*/ 0 h 1927177"/>
                <a:gd name="connsiteX5-351" fmla="*/ 9444942 w 9444942"/>
                <a:gd name="connsiteY5-352" fmla="*/ 945266 h 1927177"/>
                <a:gd name="connsiteX6-353" fmla="*/ 9444942 w 9444942"/>
                <a:gd name="connsiteY6-354" fmla="*/ 945266 h 1927177"/>
                <a:gd name="connsiteX7-355" fmla="*/ 9444942 w 9444942"/>
                <a:gd name="connsiteY7-356" fmla="*/ 1350380 h 1927177"/>
                <a:gd name="connsiteX8-357" fmla="*/ 9444942 w 9444942"/>
                <a:gd name="connsiteY8-358" fmla="*/ 1620456 h 1927177"/>
                <a:gd name="connsiteX9-359" fmla="*/ 4907667 w 9444942"/>
                <a:gd name="connsiteY9-360" fmla="*/ 1655179 h 1927177"/>
                <a:gd name="connsiteX10-361" fmla="*/ 4722526 w 9444942"/>
                <a:gd name="connsiteY10-362" fmla="*/ 1927177 h 1927177"/>
                <a:gd name="connsiteX11-363" fmla="*/ 4409954 w 9444942"/>
                <a:gd name="connsiteY11-364" fmla="*/ 1643606 h 1927177"/>
                <a:gd name="connsiteX12-365" fmla="*/ 0 w 9444942"/>
                <a:gd name="connsiteY12-366" fmla="*/ 1620456 h 1927177"/>
                <a:gd name="connsiteX13-367" fmla="*/ 0 w 9444942"/>
                <a:gd name="connsiteY13-368" fmla="*/ 1350380 h 1927177"/>
                <a:gd name="connsiteX14-369" fmla="*/ 0 w 9444942"/>
                <a:gd name="connsiteY14-370" fmla="*/ 945266 h 1927177"/>
                <a:gd name="connsiteX15-371" fmla="*/ 0 w 9444942"/>
                <a:gd name="connsiteY15-372" fmla="*/ 945266 h 1927177"/>
                <a:gd name="connsiteX16-373" fmla="*/ 0 w 9444942"/>
                <a:gd name="connsiteY16-374" fmla="*/ 0 h 1927177"/>
                <a:gd name="connsiteX0-375" fmla="*/ 0 w 9444942"/>
                <a:gd name="connsiteY0-376" fmla="*/ 0 h 1927177"/>
                <a:gd name="connsiteX1-377" fmla="*/ 1574157 w 9444942"/>
                <a:gd name="connsiteY1-378" fmla="*/ 0 h 1927177"/>
                <a:gd name="connsiteX2-379" fmla="*/ 1574157 w 9444942"/>
                <a:gd name="connsiteY2-380" fmla="*/ 0 h 1927177"/>
                <a:gd name="connsiteX3-381" fmla="*/ 3935393 w 9444942"/>
                <a:gd name="connsiteY3-382" fmla="*/ 0 h 1927177"/>
                <a:gd name="connsiteX4-383" fmla="*/ 9444942 w 9444942"/>
                <a:gd name="connsiteY4-384" fmla="*/ 0 h 1927177"/>
                <a:gd name="connsiteX5-385" fmla="*/ 9444942 w 9444942"/>
                <a:gd name="connsiteY5-386" fmla="*/ 945266 h 1927177"/>
                <a:gd name="connsiteX6-387" fmla="*/ 9444942 w 9444942"/>
                <a:gd name="connsiteY6-388" fmla="*/ 945266 h 1927177"/>
                <a:gd name="connsiteX7-389" fmla="*/ 9444942 w 9444942"/>
                <a:gd name="connsiteY7-390" fmla="*/ 1350380 h 1927177"/>
                <a:gd name="connsiteX8-391" fmla="*/ 9444942 w 9444942"/>
                <a:gd name="connsiteY8-392" fmla="*/ 1620456 h 1927177"/>
                <a:gd name="connsiteX9-393" fmla="*/ 5011839 w 9444942"/>
                <a:gd name="connsiteY9-394" fmla="*/ 1655179 h 1927177"/>
                <a:gd name="connsiteX10-395" fmla="*/ 4722526 w 9444942"/>
                <a:gd name="connsiteY10-396" fmla="*/ 1927177 h 1927177"/>
                <a:gd name="connsiteX11-397" fmla="*/ 4409954 w 9444942"/>
                <a:gd name="connsiteY11-398" fmla="*/ 1643606 h 1927177"/>
                <a:gd name="connsiteX12-399" fmla="*/ 0 w 9444942"/>
                <a:gd name="connsiteY12-400" fmla="*/ 1620456 h 1927177"/>
                <a:gd name="connsiteX13-401" fmla="*/ 0 w 9444942"/>
                <a:gd name="connsiteY13-402" fmla="*/ 1350380 h 1927177"/>
                <a:gd name="connsiteX14-403" fmla="*/ 0 w 9444942"/>
                <a:gd name="connsiteY14-404" fmla="*/ 945266 h 1927177"/>
                <a:gd name="connsiteX15-405" fmla="*/ 0 w 9444942"/>
                <a:gd name="connsiteY15-406" fmla="*/ 945266 h 1927177"/>
                <a:gd name="connsiteX16-407" fmla="*/ 0 w 9444942"/>
                <a:gd name="connsiteY16-408" fmla="*/ 0 h 1927177"/>
                <a:gd name="connsiteX0-409" fmla="*/ 0 w 9444942"/>
                <a:gd name="connsiteY0-410" fmla="*/ 0 h 1927177"/>
                <a:gd name="connsiteX1-411" fmla="*/ 1574157 w 9444942"/>
                <a:gd name="connsiteY1-412" fmla="*/ 0 h 1927177"/>
                <a:gd name="connsiteX2-413" fmla="*/ 1574157 w 9444942"/>
                <a:gd name="connsiteY2-414" fmla="*/ 0 h 1927177"/>
                <a:gd name="connsiteX3-415" fmla="*/ 3935393 w 9444942"/>
                <a:gd name="connsiteY3-416" fmla="*/ 0 h 1927177"/>
                <a:gd name="connsiteX4-417" fmla="*/ 9444942 w 9444942"/>
                <a:gd name="connsiteY4-418" fmla="*/ 0 h 1927177"/>
                <a:gd name="connsiteX5-419" fmla="*/ 9444942 w 9444942"/>
                <a:gd name="connsiteY5-420" fmla="*/ 945266 h 1927177"/>
                <a:gd name="connsiteX6-421" fmla="*/ 9444942 w 9444942"/>
                <a:gd name="connsiteY6-422" fmla="*/ 945266 h 1927177"/>
                <a:gd name="connsiteX7-423" fmla="*/ 9444942 w 9444942"/>
                <a:gd name="connsiteY7-424" fmla="*/ 1350380 h 1927177"/>
                <a:gd name="connsiteX8-425" fmla="*/ 9444942 w 9444942"/>
                <a:gd name="connsiteY8-426" fmla="*/ 1620456 h 1927177"/>
                <a:gd name="connsiteX9-427" fmla="*/ 5011839 w 9444942"/>
                <a:gd name="connsiteY9-428" fmla="*/ 1655179 h 1927177"/>
                <a:gd name="connsiteX10-429" fmla="*/ 4722526 w 9444942"/>
                <a:gd name="connsiteY10-430" fmla="*/ 1927177 h 1927177"/>
                <a:gd name="connsiteX11-431" fmla="*/ 4444678 w 9444942"/>
                <a:gd name="connsiteY11-432" fmla="*/ 1643606 h 1927177"/>
                <a:gd name="connsiteX12-433" fmla="*/ 0 w 9444942"/>
                <a:gd name="connsiteY12-434" fmla="*/ 1620456 h 1927177"/>
                <a:gd name="connsiteX13-435" fmla="*/ 0 w 9444942"/>
                <a:gd name="connsiteY13-436" fmla="*/ 1350380 h 1927177"/>
                <a:gd name="connsiteX14-437" fmla="*/ 0 w 9444942"/>
                <a:gd name="connsiteY14-438" fmla="*/ 945266 h 1927177"/>
                <a:gd name="connsiteX15-439" fmla="*/ 0 w 9444942"/>
                <a:gd name="connsiteY15-440" fmla="*/ 945266 h 1927177"/>
                <a:gd name="connsiteX16-441" fmla="*/ 0 w 9444942"/>
                <a:gd name="connsiteY16-442" fmla="*/ 0 h 1927177"/>
                <a:gd name="connsiteX0-443" fmla="*/ 0 w 9444942"/>
                <a:gd name="connsiteY0-444" fmla="*/ 0 h 1927177"/>
                <a:gd name="connsiteX1-445" fmla="*/ 1574157 w 9444942"/>
                <a:gd name="connsiteY1-446" fmla="*/ 0 h 1927177"/>
                <a:gd name="connsiteX2-447" fmla="*/ 1574157 w 9444942"/>
                <a:gd name="connsiteY2-448" fmla="*/ 0 h 1927177"/>
                <a:gd name="connsiteX3-449" fmla="*/ 3935393 w 9444942"/>
                <a:gd name="connsiteY3-450" fmla="*/ 0 h 1927177"/>
                <a:gd name="connsiteX4-451" fmla="*/ 9444942 w 9444942"/>
                <a:gd name="connsiteY4-452" fmla="*/ 0 h 1927177"/>
                <a:gd name="connsiteX5-453" fmla="*/ 9444942 w 9444942"/>
                <a:gd name="connsiteY5-454" fmla="*/ 945266 h 1927177"/>
                <a:gd name="connsiteX6-455" fmla="*/ 9444942 w 9444942"/>
                <a:gd name="connsiteY6-456" fmla="*/ 945266 h 1927177"/>
                <a:gd name="connsiteX7-457" fmla="*/ 9444942 w 9444942"/>
                <a:gd name="connsiteY7-458" fmla="*/ 1350380 h 1927177"/>
                <a:gd name="connsiteX8-459" fmla="*/ 9444942 w 9444942"/>
                <a:gd name="connsiteY8-460" fmla="*/ 1620456 h 1927177"/>
                <a:gd name="connsiteX9-461" fmla="*/ 5011839 w 9444942"/>
                <a:gd name="connsiteY9-462" fmla="*/ 1655179 h 1927177"/>
                <a:gd name="connsiteX10-463" fmla="*/ 4722526 w 9444942"/>
                <a:gd name="connsiteY10-464" fmla="*/ 1927177 h 1927177"/>
                <a:gd name="connsiteX11-465" fmla="*/ 4444678 w 9444942"/>
                <a:gd name="connsiteY11-466" fmla="*/ 1643606 h 1927177"/>
                <a:gd name="connsiteX12-467" fmla="*/ 0 w 9444942"/>
                <a:gd name="connsiteY12-468" fmla="*/ 1620456 h 1927177"/>
                <a:gd name="connsiteX13-469" fmla="*/ 0 w 9444942"/>
                <a:gd name="connsiteY13-470" fmla="*/ 1350380 h 1927177"/>
                <a:gd name="connsiteX14-471" fmla="*/ 0 w 9444942"/>
                <a:gd name="connsiteY14-472" fmla="*/ 945266 h 1927177"/>
                <a:gd name="connsiteX15-473" fmla="*/ 0 w 9444942"/>
                <a:gd name="connsiteY15-474" fmla="*/ 945266 h 1927177"/>
                <a:gd name="connsiteX16-475" fmla="*/ 0 w 9444942"/>
                <a:gd name="connsiteY16-476" fmla="*/ 0 h 1927177"/>
                <a:gd name="connsiteX0-477" fmla="*/ 0 w 9444942"/>
                <a:gd name="connsiteY0-478" fmla="*/ 0 h 1927177"/>
                <a:gd name="connsiteX1-479" fmla="*/ 1574157 w 9444942"/>
                <a:gd name="connsiteY1-480" fmla="*/ 0 h 1927177"/>
                <a:gd name="connsiteX2-481" fmla="*/ 1574157 w 9444942"/>
                <a:gd name="connsiteY2-482" fmla="*/ 0 h 1927177"/>
                <a:gd name="connsiteX3-483" fmla="*/ 3935393 w 9444942"/>
                <a:gd name="connsiteY3-484" fmla="*/ 0 h 1927177"/>
                <a:gd name="connsiteX4-485" fmla="*/ 9444942 w 9444942"/>
                <a:gd name="connsiteY4-486" fmla="*/ 0 h 1927177"/>
                <a:gd name="connsiteX5-487" fmla="*/ 9444942 w 9444942"/>
                <a:gd name="connsiteY5-488" fmla="*/ 945266 h 1927177"/>
                <a:gd name="connsiteX6-489" fmla="*/ 9444942 w 9444942"/>
                <a:gd name="connsiteY6-490" fmla="*/ 945266 h 1927177"/>
                <a:gd name="connsiteX7-491" fmla="*/ 9444942 w 9444942"/>
                <a:gd name="connsiteY7-492" fmla="*/ 1350380 h 1927177"/>
                <a:gd name="connsiteX8-493" fmla="*/ 9444942 w 9444942"/>
                <a:gd name="connsiteY8-494" fmla="*/ 1620456 h 1927177"/>
                <a:gd name="connsiteX9-495" fmla="*/ 5011839 w 9444942"/>
                <a:gd name="connsiteY9-496" fmla="*/ 1655179 h 1927177"/>
                <a:gd name="connsiteX10-497" fmla="*/ 4722526 w 9444942"/>
                <a:gd name="connsiteY10-498" fmla="*/ 1927177 h 1927177"/>
                <a:gd name="connsiteX11-499" fmla="*/ 4444678 w 9444942"/>
                <a:gd name="connsiteY11-500" fmla="*/ 1657158 h 1927177"/>
                <a:gd name="connsiteX12-501" fmla="*/ 0 w 9444942"/>
                <a:gd name="connsiteY12-502" fmla="*/ 1620456 h 1927177"/>
                <a:gd name="connsiteX13-503" fmla="*/ 0 w 9444942"/>
                <a:gd name="connsiteY13-504" fmla="*/ 1350380 h 1927177"/>
                <a:gd name="connsiteX14-505" fmla="*/ 0 w 9444942"/>
                <a:gd name="connsiteY14-506" fmla="*/ 945266 h 1927177"/>
                <a:gd name="connsiteX15-507" fmla="*/ 0 w 9444942"/>
                <a:gd name="connsiteY15-508" fmla="*/ 945266 h 1927177"/>
                <a:gd name="connsiteX16-509" fmla="*/ 0 w 9444942"/>
                <a:gd name="connsiteY16-510" fmla="*/ 0 h 192717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Lst>
              <a:rect l="l" t="t" r="r" b="b"/>
              <a:pathLst>
                <a:path w="9444942" h="1927177">
                  <a:moveTo>
                    <a:pt x="0" y="0"/>
                  </a:moveTo>
                  <a:lnTo>
                    <a:pt x="1574157" y="0"/>
                  </a:lnTo>
                  <a:lnTo>
                    <a:pt x="1574157" y="0"/>
                  </a:lnTo>
                  <a:lnTo>
                    <a:pt x="3935393" y="0"/>
                  </a:lnTo>
                  <a:lnTo>
                    <a:pt x="9444942" y="0"/>
                  </a:lnTo>
                  <a:lnTo>
                    <a:pt x="9444942" y="945266"/>
                  </a:lnTo>
                  <a:lnTo>
                    <a:pt x="9444942" y="945266"/>
                  </a:lnTo>
                  <a:lnTo>
                    <a:pt x="9444942" y="1350380"/>
                  </a:lnTo>
                  <a:lnTo>
                    <a:pt x="9444942" y="1620456"/>
                  </a:lnTo>
                  <a:lnTo>
                    <a:pt x="5011839" y="1655179"/>
                  </a:lnTo>
                  <a:lnTo>
                    <a:pt x="4722526" y="1927177"/>
                  </a:lnTo>
                  <a:lnTo>
                    <a:pt x="4444678" y="1657158"/>
                  </a:lnTo>
                  <a:lnTo>
                    <a:pt x="0" y="1620456"/>
                  </a:lnTo>
                  <a:lnTo>
                    <a:pt x="0" y="1350380"/>
                  </a:lnTo>
                  <a:lnTo>
                    <a:pt x="0" y="945266"/>
                  </a:lnTo>
                  <a:lnTo>
                    <a:pt x="0" y="945266"/>
                  </a:lnTo>
                  <a:lnTo>
                    <a:pt x="0" y="0"/>
                  </a:lnTo>
                  <a:close/>
                </a:path>
              </a:pathLst>
            </a:custGeom>
            <a:noFill/>
            <a:ln w="19050" cap="flat" cmpd="sng" algn="ctr">
              <a:gradFill>
                <a:gsLst>
                  <a:gs pos="81000">
                    <a:srgbClr val="39666D">
                      <a:alpha val="0"/>
                    </a:srgbClr>
                  </a:gs>
                  <a:gs pos="100000">
                    <a:srgbClr val="39666D">
                      <a:alpha val="56000"/>
                    </a:srgbClr>
                  </a:gs>
                </a:gsLst>
                <a:lin ang="5400000" scaled="1"/>
              </a:gradFill>
              <a:prstDash val="solid"/>
              <a:miter lim="800000"/>
            </a:ln>
            <a:effectLst/>
          </p:spPr>
          <p:txBody>
            <a:bodyPr rtlCol="0" anchor="ctr">
              <a:noAutofit/>
            </a:bodyPr>
            <a:lstStyle/>
            <a:p>
              <a:pPr algn="ctr" defTabSz="914400">
                <a:defRPr/>
              </a:pPr>
              <a:endParaRPr lang="zh-CN" altLang="en-US" sz="1800" kern="0">
                <a:gradFill>
                  <a:gsLst>
                    <a:gs pos="0">
                      <a:schemeClr val="tx1">
                        <a:lumMod val="60000"/>
                        <a:lumOff val="40000"/>
                      </a:schemeClr>
                    </a:gs>
                    <a:gs pos="100000">
                      <a:schemeClr val="accent4"/>
                    </a:gs>
                  </a:gsLst>
                  <a:lin ang="2700000" scaled="0"/>
                </a:gradFill>
                <a:latin typeface="微软雅黑" panose="020B0503020204020204" pitchFamily="34" charset="-122"/>
                <a:ea typeface="微软雅黑" panose="020B0503020204020204" pitchFamily="34" charset="-122"/>
                <a:cs typeface="汉仪书魂体简" panose="02010600000101010101" charset="-122"/>
                <a:sym typeface="汉仪书宋二简"/>
              </a:endParaRPr>
            </a:p>
          </p:txBody>
        </p:sp>
        <p:sp>
          <p:nvSpPr>
            <p:cNvPr id="10" name="PPT世界-2-3"/>
            <p:cNvSpPr/>
            <p:nvPr/>
          </p:nvSpPr>
          <p:spPr>
            <a:xfrm rot="10800000" flipV="1">
              <a:off x="2409463" y="2437456"/>
              <a:ext cx="7396224" cy="869921"/>
            </a:xfrm>
            <a:custGeom>
              <a:avLst/>
              <a:gdLst>
                <a:gd name="connsiteX0" fmla="*/ 0 w 7396224"/>
                <a:gd name="connsiteY0" fmla="*/ 858347 h 858347"/>
                <a:gd name="connsiteX1" fmla="*/ 2055157 w 7396224"/>
                <a:gd name="connsiteY1" fmla="*/ 0 h 858347"/>
                <a:gd name="connsiteX2" fmla="*/ 5341067 w 7396224"/>
                <a:gd name="connsiteY2" fmla="*/ 0 h 858347"/>
                <a:gd name="connsiteX3" fmla="*/ 7396224 w 7396224"/>
                <a:gd name="connsiteY3" fmla="*/ 858347 h 858347"/>
                <a:gd name="connsiteX4" fmla="*/ 0 w 7396224"/>
                <a:gd name="connsiteY4" fmla="*/ 858347 h 858347"/>
                <a:gd name="connsiteX0-1" fmla="*/ 0 w 7396224"/>
                <a:gd name="connsiteY0-2" fmla="*/ 869921 h 869921"/>
                <a:gd name="connsiteX1-3" fmla="*/ 2055157 w 7396224"/>
                <a:gd name="connsiteY1-4" fmla="*/ 11574 h 869921"/>
                <a:gd name="connsiteX2-5" fmla="*/ 3685887 w 7396224"/>
                <a:gd name="connsiteY2-6" fmla="*/ 0 h 869921"/>
                <a:gd name="connsiteX3-7" fmla="*/ 7396224 w 7396224"/>
                <a:gd name="connsiteY3-8" fmla="*/ 869921 h 869921"/>
                <a:gd name="connsiteX4-9" fmla="*/ 0 w 7396224"/>
                <a:gd name="connsiteY4-10" fmla="*/ 869921 h 869921"/>
                <a:gd name="connsiteX0-11" fmla="*/ 0 w 7396224"/>
                <a:gd name="connsiteY0-12" fmla="*/ 869921 h 869921"/>
                <a:gd name="connsiteX1-13" fmla="*/ 3685887 w 7396224"/>
                <a:gd name="connsiteY1-14" fmla="*/ 0 h 869921"/>
                <a:gd name="connsiteX2-15" fmla="*/ 7396224 w 7396224"/>
                <a:gd name="connsiteY2-16" fmla="*/ 869921 h 869921"/>
                <a:gd name="connsiteX3-17" fmla="*/ 0 w 7396224"/>
                <a:gd name="connsiteY3-18" fmla="*/ 869921 h 869921"/>
              </a:gdLst>
              <a:ahLst/>
              <a:cxnLst>
                <a:cxn ang="0">
                  <a:pos x="connsiteX0-1" y="connsiteY0-2"/>
                </a:cxn>
                <a:cxn ang="0">
                  <a:pos x="connsiteX1-3" y="connsiteY1-4"/>
                </a:cxn>
                <a:cxn ang="0">
                  <a:pos x="connsiteX2-5" y="connsiteY2-6"/>
                </a:cxn>
                <a:cxn ang="0">
                  <a:pos x="connsiteX3-7" y="connsiteY3-8"/>
                </a:cxn>
              </a:cxnLst>
              <a:rect l="l" t="t" r="r" b="b"/>
              <a:pathLst>
                <a:path w="7396223" h="869921">
                  <a:moveTo>
                    <a:pt x="0" y="869921"/>
                  </a:moveTo>
                  <a:lnTo>
                    <a:pt x="3685887" y="0"/>
                  </a:lnTo>
                  <a:lnTo>
                    <a:pt x="7396224" y="869921"/>
                  </a:lnTo>
                  <a:lnTo>
                    <a:pt x="0" y="869921"/>
                  </a:lnTo>
                  <a:close/>
                </a:path>
              </a:pathLst>
            </a:custGeom>
            <a:gradFill>
              <a:gsLst>
                <a:gs pos="0">
                  <a:srgbClr val="B6D8D4">
                    <a:alpha val="66000"/>
                  </a:srgbClr>
                </a:gs>
                <a:gs pos="100000">
                  <a:srgbClr val="B6D8D4">
                    <a:alpha val="0"/>
                  </a:srgbClr>
                </a:gs>
              </a:gsLst>
              <a:lin ang="5400000" scaled="1"/>
            </a:gradFill>
            <a:ln w="12700" cap="flat" cmpd="sng" algn="ctr">
              <a:noFill/>
              <a:prstDash val="solid"/>
              <a:miter lim="800000"/>
            </a:ln>
            <a:effectLst/>
          </p:spPr>
          <p:txBody>
            <a:bodyPr rtlCol="0" anchor="ctr">
              <a:noAutofit/>
            </a:bodyPr>
            <a:lstStyle/>
            <a:p>
              <a:pPr algn="ctr" defTabSz="914400">
                <a:defRPr/>
              </a:pPr>
              <a:endParaRPr lang="zh-CN" altLang="en-US" sz="1800" kern="0">
                <a:gradFill>
                  <a:gsLst>
                    <a:gs pos="0">
                      <a:schemeClr val="tx1">
                        <a:lumMod val="60000"/>
                        <a:lumOff val="40000"/>
                      </a:schemeClr>
                    </a:gs>
                    <a:gs pos="100000">
                      <a:schemeClr val="accent4"/>
                    </a:gs>
                  </a:gsLst>
                  <a:lin ang="2700000" scaled="0"/>
                </a:gradFill>
                <a:latin typeface="微软雅黑" panose="020B0503020204020204" pitchFamily="34" charset="-122"/>
                <a:ea typeface="微软雅黑" panose="020B0503020204020204" pitchFamily="34" charset="-122"/>
                <a:cs typeface="汉仪书魂体简" panose="02010600000101010101" charset="-122"/>
                <a:sym typeface="汉仪书宋二简"/>
              </a:endParaRPr>
            </a:p>
          </p:txBody>
        </p:sp>
        <p:sp>
          <p:nvSpPr>
            <p:cNvPr id="11" name="PPT世界-2-4"/>
            <p:cNvSpPr txBox="1"/>
            <p:nvPr/>
          </p:nvSpPr>
          <p:spPr>
            <a:xfrm>
              <a:off x="4477745" y="1378121"/>
              <a:ext cx="3236511" cy="523220"/>
            </a:xfrm>
            <a:prstGeom prst="rect">
              <a:avLst/>
            </a:prstGeom>
            <a:noFill/>
          </p:spPr>
          <p:txBody>
            <a:bodyPr wrap="square">
              <a:noAutofit/>
            </a:bodyPr>
            <a:lstStyle/>
            <a:p>
              <a:pPr algn="ctr"/>
              <a:r>
                <a:rPr lang="zh-CN" altLang="en-US" sz="2800">
                  <a:solidFill>
                    <a:schemeClr val="tx1">
                      <a:lumMod val="75000"/>
                      <a:lumOff val="25000"/>
                    </a:schemeClr>
                  </a:solidFill>
                  <a:latin typeface="微软雅黑" panose="020B0503020204020204" pitchFamily="34" charset="-122"/>
                  <a:ea typeface="微软雅黑" panose="020B0503020204020204" pitchFamily="34" charset="-122"/>
                  <a:cs typeface="汉仪书魂体简" panose="02010600000101010101" charset="-122"/>
                  <a:sym typeface="汉仪书宋二简"/>
                </a:rPr>
                <a:t>自我评价和反思</a:t>
              </a:r>
            </a:p>
          </p:txBody>
        </p:sp>
      </p:grpSp>
      <p:grpSp>
        <p:nvGrpSpPr>
          <p:cNvPr id="12" name="PPT世界-3"/>
          <p:cNvGrpSpPr/>
          <p:nvPr/>
        </p:nvGrpSpPr>
        <p:grpSpPr>
          <a:xfrm>
            <a:off x="1102785" y="3750154"/>
            <a:ext cx="2231610" cy="2685862"/>
            <a:chOff x="1102511" y="3427425"/>
            <a:chExt cx="2231732" cy="2686009"/>
          </a:xfrm>
        </p:grpSpPr>
        <p:sp>
          <p:nvSpPr>
            <p:cNvPr id="13" name="PPT世界-3-1"/>
            <p:cNvSpPr txBox="1"/>
            <p:nvPr/>
          </p:nvSpPr>
          <p:spPr>
            <a:xfrm>
              <a:off x="1331823" y="4818720"/>
              <a:ext cx="1773108" cy="400110"/>
            </a:xfrm>
            <a:prstGeom prst="rect">
              <a:avLst/>
            </a:prstGeom>
            <a:noFill/>
          </p:spPr>
          <p:txBody>
            <a:bodyPr wrap="square">
              <a:noAutofit/>
            </a:bodyPr>
            <a:lstStyle/>
            <a:p>
              <a:pPr algn="ctr"/>
              <a:r>
                <a:rPr lang="zh-CN" altLang="en-US" sz="2000">
                  <a:solidFill>
                    <a:schemeClr val="tx1">
                      <a:lumMod val="50000"/>
                      <a:lumOff val="50000"/>
                    </a:schemeClr>
                  </a:solidFill>
                  <a:latin typeface="微软雅黑" panose="020B0503020204020204" pitchFamily="34" charset="-122"/>
                  <a:ea typeface="微软雅黑" panose="020B0503020204020204" pitchFamily="34" charset="-122"/>
                  <a:cs typeface="汉仪书魂体简" panose="02010600000101010101" charset="-122"/>
                  <a:sym typeface="汉仪书宋二简"/>
                </a:rPr>
                <a:t>标题文字添加</a:t>
              </a:r>
            </a:p>
          </p:txBody>
        </p:sp>
        <p:sp>
          <p:nvSpPr>
            <p:cNvPr id="14" name="PPT世界-3-2"/>
            <p:cNvSpPr/>
            <p:nvPr/>
          </p:nvSpPr>
          <p:spPr>
            <a:xfrm>
              <a:off x="1102511" y="5218830"/>
              <a:ext cx="2231732" cy="894604"/>
            </a:xfrm>
            <a:prstGeom prst="rect">
              <a:avLst/>
            </a:prstGeom>
          </p:spPr>
          <p:txBody>
            <a:bodyPr wrap="square">
              <a:noAutofit/>
            </a:bodyPr>
            <a:lstStyle/>
            <a:p>
              <a:pPr algn="ctr">
                <a:lnSpc>
                  <a:spcPct val="150000"/>
                </a:lnSpc>
                <a:spcAft>
                  <a:spcPts val="600"/>
                </a:spcAft>
              </a:pPr>
              <a:r>
                <a:rPr lang="zh-CN" altLang="en-US" sz="1200">
                  <a:solidFill>
                    <a:schemeClr val="tx1">
                      <a:lumMod val="50000"/>
                      <a:lumOff val="50000"/>
                    </a:schemeClr>
                  </a:solidFill>
                  <a:latin typeface="微软雅黑" panose="020B0503020204020204" pitchFamily="34" charset="-122"/>
                  <a:ea typeface="微软雅黑" panose="020B0503020204020204" pitchFamily="34" charset="-122"/>
                  <a:cs typeface="汉仪书魂体简" panose="02010600000101010101" charset="-122"/>
                  <a:sym typeface="汉仪书宋二简"/>
                </a:rPr>
                <a:t>不用多余的文字修饰，言简意赅的说明分项内容</a:t>
              </a:r>
              <a:r>
                <a:rPr lang="en-US" altLang="zh-CN" sz="1200">
                  <a:solidFill>
                    <a:schemeClr val="tx1">
                      <a:lumMod val="50000"/>
                      <a:lumOff val="50000"/>
                    </a:schemeClr>
                  </a:solidFill>
                  <a:latin typeface="微软雅黑" panose="020B0503020204020204" pitchFamily="34" charset="-122"/>
                  <a:ea typeface="微软雅黑" panose="020B0503020204020204" pitchFamily="34" charset="-122"/>
                  <a:cs typeface="汉仪书魂体简" panose="02010600000101010101" charset="-122"/>
                  <a:sym typeface="汉仪书宋二简"/>
                </a:rPr>
                <a:t>……</a:t>
              </a:r>
            </a:p>
          </p:txBody>
        </p:sp>
        <p:sp>
          <p:nvSpPr>
            <p:cNvPr id="15" name="PPT世界-3-3"/>
            <p:cNvSpPr/>
            <p:nvPr/>
          </p:nvSpPr>
          <p:spPr>
            <a:xfrm>
              <a:off x="1600959" y="3427425"/>
              <a:ext cx="1234836" cy="1234836"/>
            </a:xfrm>
            <a:prstGeom prst="flowChartConnector">
              <a:avLst/>
            </a:prstGeom>
            <a:gradFill>
              <a:gsLst>
                <a:gs pos="0">
                  <a:srgbClr val="B6D8D4"/>
                </a:gs>
                <a:gs pos="100000">
                  <a:srgbClr val="5AA69D"/>
                </a:gs>
              </a:gsLst>
              <a:lin ang="2700000" scaled="0"/>
            </a:gradFill>
            <a:ln w="12700" cap="flat" cmpd="sng" algn="ctr">
              <a:noFill/>
              <a:prstDash val="solid"/>
              <a:miter lim="800000"/>
            </a:ln>
            <a:effectLst>
              <a:outerShdw blurRad="254000" dist="114300" dir="5400000" sx="90000" sy="90000" algn="t"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tx1">
                    <a:lumMod val="50000"/>
                    <a:lumOff val="50000"/>
                  </a:schemeClr>
                </a:solidFill>
                <a:latin typeface="微软雅黑" panose="020B0503020204020204" pitchFamily="34" charset="-122"/>
                <a:ea typeface="微软雅黑" panose="020B0503020204020204" pitchFamily="34" charset="-122"/>
                <a:cs typeface="汉仪书魂体简" panose="02010600000101010101" charset="-122"/>
                <a:sym typeface="汉仪书宋二简"/>
              </a:endParaRPr>
            </a:p>
          </p:txBody>
        </p:sp>
        <p:sp>
          <p:nvSpPr>
            <p:cNvPr id="16" name="PPT世界-3-4"/>
            <p:cNvSpPr/>
            <p:nvPr/>
          </p:nvSpPr>
          <p:spPr>
            <a:xfrm>
              <a:off x="1847693" y="3650992"/>
              <a:ext cx="741369" cy="787703"/>
            </a:xfrm>
            <a:custGeom>
              <a:avLst/>
              <a:gdLst/>
              <a:ahLst/>
              <a:cxnLst>
                <a:cxn ang="0">
                  <a:pos x="wd2" y="hd2"/>
                </a:cxn>
                <a:cxn ang="5400000">
                  <a:pos x="wd2" y="hd2"/>
                </a:cxn>
                <a:cxn ang="10800000">
                  <a:pos x="wd2" y="hd2"/>
                </a:cxn>
                <a:cxn ang="16200000">
                  <a:pos x="wd2" y="hd2"/>
                </a:cxn>
              </a:cxnLst>
              <a:rect l="0" t="0" r="r" b="b"/>
              <a:pathLst>
                <a:path w="21600" h="21600" extrusionOk="0">
                  <a:moveTo>
                    <a:pt x="18202" y="5002"/>
                  </a:moveTo>
                  <a:cubicBezTo>
                    <a:pt x="20144" y="6594"/>
                    <a:pt x="21600" y="9095"/>
                    <a:pt x="21600" y="12051"/>
                  </a:cubicBezTo>
                  <a:cubicBezTo>
                    <a:pt x="21600" y="14324"/>
                    <a:pt x="20629" y="16598"/>
                    <a:pt x="18930" y="18189"/>
                  </a:cubicBezTo>
                  <a:cubicBezTo>
                    <a:pt x="11407" y="12051"/>
                    <a:pt x="11407" y="12051"/>
                    <a:pt x="11407" y="12051"/>
                  </a:cubicBezTo>
                  <a:cubicBezTo>
                    <a:pt x="18202" y="5002"/>
                    <a:pt x="18202" y="5002"/>
                    <a:pt x="18202" y="5002"/>
                  </a:cubicBezTo>
                  <a:close/>
                  <a:moveTo>
                    <a:pt x="18445" y="18872"/>
                  </a:moveTo>
                  <a:cubicBezTo>
                    <a:pt x="17960" y="19326"/>
                    <a:pt x="17474" y="19781"/>
                    <a:pt x="16746" y="20008"/>
                  </a:cubicBezTo>
                  <a:cubicBezTo>
                    <a:pt x="17960" y="18417"/>
                    <a:pt x="17960" y="18417"/>
                    <a:pt x="17960" y="18417"/>
                  </a:cubicBezTo>
                  <a:cubicBezTo>
                    <a:pt x="18445" y="18872"/>
                    <a:pt x="18445" y="18872"/>
                    <a:pt x="18445" y="18872"/>
                  </a:cubicBezTo>
                  <a:close/>
                  <a:moveTo>
                    <a:pt x="15533" y="20918"/>
                  </a:moveTo>
                  <a:cubicBezTo>
                    <a:pt x="17474" y="17962"/>
                    <a:pt x="17474" y="17962"/>
                    <a:pt x="17474" y="17962"/>
                  </a:cubicBezTo>
                  <a:cubicBezTo>
                    <a:pt x="16989" y="17507"/>
                    <a:pt x="16989" y="17507"/>
                    <a:pt x="16989" y="17507"/>
                  </a:cubicBezTo>
                  <a:cubicBezTo>
                    <a:pt x="14562" y="21373"/>
                    <a:pt x="14562" y="21373"/>
                    <a:pt x="14562" y="21373"/>
                  </a:cubicBezTo>
                  <a:cubicBezTo>
                    <a:pt x="14804" y="21145"/>
                    <a:pt x="15290" y="20918"/>
                    <a:pt x="15533" y="20918"/>
                  </a:cubicBezTo>
                  <a:close/>
                  <a:moveTo>
                    <a:pt x="14076" y="20691"/>
                  </a:moveTo>
                  <a:cubicBezTo>
                    <a:pt x="16261" y="17053"/>
                    <a:pt x="16261" y="17053"/>
                    <a:pt x="16261" y="17053"/>
                  </a:cubicBezTo>
                  <a:cubicBezTo>
                    <a:pt x="15775" y="16825"/>
                    <a:pt x="15775" y="16825"/>
                    <a:pt x="15775" y="16825"/>
                  </a:cubicBezTo>
                  <a:cubicBezTo>
                    <a:pt x="13834" y="20008"/>
                    <a:pt x="13834" y="20008"/>
                    <a:pt x="13834" y="20008"/>
                  </a:cubicBezTo>
                  <a:cubicBezTo>
                    <a:pt x="14076" y="20691"/>
                    <a:pt x="14076" y="20691"/>
                    <a:pt x="14076" y="20691"/>
                  </a:cubicBezTo>
                  <a:close/>
                  <a:moveTo>
                    <a:pt x="13591" y="19099"/>
                  </a:moveTo>
                  <a:cubicBezTo>
                    <a:pt x="15290" y="16371"/>
                    <a:pt x="15290" y="16371"/>
                    <a:pt x="15290" y="16371"/>
                  </a:cubicBezTo>
                  <a:cubicBezTo>
                    <a:pt x="14804" y="15916"/>
                    <a:pt x="14804" y="15916"/>
                    <a:pt x="14804" y="15916"/>
                  </a:cubicBezTo>
                  <a:cubicBezTo>
                    <a:pt x="13348" y="18417"/>
                    <a:pt x="13348" y="18417"/>
                    <a:pt x="13348" y="18417"/>
                  </a:cubicBezTo>
                  <a:cubicBezTo>
                    <a:pt x="13591" y="19099"/>
                    <a:pt x="13591" y="19099"/>
                    <a:pt x="13591" y="19099"/>
                  </a:cubicBezTo>
                  <a:close/>
                  <a:moveTo>
                    <a:pt x="12863" y="17735"/>
                  </a:moveTo>
                  <a:cubicBezTo>
                    <a:pt x="14319" y="15461"/>
                    <a:pt x="14319" y="15461"/>
                    <a:pt x="14319" y="15461"/>
                  </a:cubicBezTo>
                  <a:cubicBezTo>
                    <a:pt x="13834" y="15006"/>
                    <a:pt x="13834" y="15006"/>
                    <a:pt x="13834" y="15006"/>
                  </a:cubicBezTo>
                  <a:cubicBezTo>
                    <a:pt x="12620" y="17053"/>
                    <a:pt x="12620" y="17053"/>
                    <a:pt x="12620" y="17053"/>
                  </a:cubicBezTo>
                  <a:cubicBezTo>
                    <a:pt x="12863" y="17735"/>
                    <a:pt x="12863" y="17735"/>
                    <a:pt x="12863" y="17735"/>
                  </a:cubicBezTo>
                  <a:close/>
                  <a:moveTo>
                    <a:pt x="12378" y="16143"/>
                  </a:moveTo>
                  <a:cubicBezTo>
                    <a:pt x="13348" y="14552"/>
                    <a:pt x="13348" y="14552"/>
                    <a:pt x="13348" y="14552"/>
                  </a:cubicBezTo>
                  <a:cubicBezTo>
                    <a:pt x="12863" y="14097"/>
                    <a:pt x="12863" y="14097"/>
                    <a:pt x="12863" y="14097"/>
                  </a:cubicBezTo>
                  <a:cubicBezTo>
                    <a:pt x="12135" y="15461"/>
                    <a:pt x="12135" y="15461"/>
                    <a:pt x="12135" y="15461"/>
                  </a:cubicBezTo>
                  <a:cubicBezTo>
                    <a:pt x="12378" y="16143"/>
                    <a:pt x="12378" y="16143"/>
                    <a:pt x="12378" y="16143"/>
                  </a:cubicBezTo>
                  <a:close/>
                  <a:moveTo>
                    <a:pt x="11649" y="14779"/>
                  </a:moveTo>
                  <a:cubicBezTo>
                    <a:pt x="12378" y="13869"/>
                    <a:pt x="12378" y="13869"/>
                    <a:pt x="12378" y="13869"/>
                  </a:cubicBezTo>
                  <a:cubicBezTo>
                    <a:pt x="11892" y="13415"/>
                    <a:pt x="11892" y="13415"/>
                    <a:pt x="11892" y="13415"/>
                  </a:cubicBezTo>
                  <a:cubicBezTo>
                    <a:pt x="11407" y="13869"/>
                    <a:pt x="11407" y="13869"/>
                    <a:pt x="11407" y="13869"/>
                  </a:cubicBezTo>
                  <a:cubicBezTo>
                    <a:pt x="11649" y="14779"/>
                    <a:pt x="11649" y="14779"/>
                    <a:pt x="11649" y="14779"/>
                  </a:cubicBezTo>
                  <a:close/>
                  <a:moveTo>
                    <a:pt x="11164" y="13187"/>
                  </a:moveTo>
                  <a:cubicBezTo>
                    <a:pt x="10921" y="12505"/>
                    <a:pt x="10921" y="12505"/>
                    <a:pt x="10921" y="12505"/>
                  </a:cubicBezTo>
                  <a:cubicBezTo>
                    <a:pt x="11407" y="12960"/>
                    <a:pt x="11407" y="12960"/>
                    <a:pt x="11407" y="12960"/>
                  </a:cubicBezTo>
                  <a:cubicBezTo>
                    <a:pt x="11164" y="13187"/>
                    <a:pt x="11164" y="13187"/>
                    <a:pt x="11164" y="13187"/>
                  </a:cubicBezTo>
                  <a:close/>
                  <a:moveTo>
                    <a:pt x="14319" y="3865"/>
                  </a:moveTo>
                  <a:cubicBezTo>
                    <a:pt x="9951" y="12278"/>
                    <a:pt x="9951" y="12278"/>
                    <a:pt x="9951" y="12278"/>
                  </a:cubicBezTo>
                  <a:cubicBezTo>
                    <a:pt x="9951" y="12278"/>
                    <a:pt x="9222" y="6366"/>
                    <a:pt x="8737" y="2956"/>
                  </a:cubicBezTo>
                  <a:cubicBezTo>
                    <a:pt x="3883" y="3411"/>
                    <a:pt x="0" y="7503"/>
                    <a:pt x="0" y="12278"/>
                  </a:cubicBezTo>
                  <a:cubicBezTo>
                    <a:pt x="0" y="17507"/>
                    <a:pt x="4369" y="21600"/>
                    <a:pt x="9951" y="21600"/>
                  </a:cubicBezTo>
                  <a:cubicBezTo>
                    <a:pt x="11164" y="21600"/>
                    <a:pt x="12378" y="21373"/>
                    <a:pt x="13348" y="21145"/>
                  </a:cubicBezTo>
                  <a:cubicBezTo>
                    <a:pt x="9951" y="12278"/>
                    <a:pt x="9951" y="12278"/>
                    <a:pt x="9951" y="12278"/>
                  </a:cubicBezTo>
                  <a:cubicBezTo>
                    <a:pt x="16503" y="5229"/>
                    <a:pt x="16503" y="5229"/>
                    <a:pt x="16503" y="5229"/>
                  </a:cubicBezTo>
                  <a:cubicBezTo>
                    <a:pt x="16018" y="4547"/>
                    <a:pt x="15290" y="4093"/>
                    <a:pt x="14319" y="3865"/>
                  </a:cubicBezTo>
                  <a:close/>
                  <a:moveTo>
                    <a:pt x="10436" y="0"/>
                  </a:moveTo>
                  <a:cubicBezTo>
                    <a:pt x="9951" y="0"/>
                    <a:pt x="9708" y="0"/>
                    <a:pt x="9222" y="0"/>
                  </a:cubicBezTo>
                  <a:cubicBezTo>
                    <a:pt x="9708" y="3411"/>
                    <a:pt x="10436" y="9322"/>
                    <a:pt x="10436" y="9322"/>
                  </a:cubicBezTo>
                  <a:cubicBezTo>
                    <a:pt x="14804" y="909"/>
                    <a:pt x="14804" y="909"/>
                    <a:pt x="14804" y="909"/>
                  </a:cubicBezTo>
                  <a:cubicBezTo>
                    <a:pt x="13591" y="227"/>
                    <a:pt x="11892" y="0"/>
                    <a:pt x="10436" y="0"/>
                  </a:cubicBezTo>
                  <a:close/>
                </a:path>
              </a:pathLst>
            </a:custGeom>
            <a:solidFill>
              <a:schemeClr val="bg1"/>
            </a:solidFill>
            <a:ln w="12700">
              <a:miter lim="400000"/>
            </a:ln>
          </p:spPr>
          <p:txBody>
            <a:bodyPr lIns="45717" rIns="45717">
              <a:noAutofit/>
            </a:bodyPr>
            <a:lstStyle/>
            <a:p>
              <a:pPr defTabSz="914400">
                <a:defRPr/>
              </a:pPr>
              <a:endParaRPr sz="1800" kern="0">
                <a:solidFill>
                  <a:schemeClr val="tx1">
                    <a:lumMod val="50000"/>
                    <a:lumOff val="50000"/>
                  </a:schemeClr>
                </a:solidFill>
                <a:latin typeface="微软雅黑" panose="020B0503020204020204" pitchFamily="34" charset="-122"/>
                <a:ea typeface="微软雅黑" panose="020B0503020204020204" pitchFamily="34" charset="-122"/>
                <a:cs typeface="汉仪书魂体简" panose="02010600000101010101" charset="-122"/>
                <a:sym typeface="汉仪书宋二简"/>
              </a:endParaRPr>
            </a:p>
          </p:txBody>
        </p:sp>
      </p:grpSp>
      <p:grpSp>
        <p:nvGrpSpPr>
          <p:cNvPr id="17" name="PPT世界-4"/>
          <p:cNvGrpSpPr/>
          <p:nvPr/>
        </p:nvGrpSpPr>
        <p:grpSpPr>
          <a:xfrm>
            <a:off x="3692950" y="3750154"/>
            <a:ext cx="2231610" cy="2685862"/>
            <a:chOff x="3692818" y="3427425"/>
            <a:chExt cx="2231732" cy="2686009"/>
          </a:xfrm>
        </p:grpSpPr>
        <p:sp>
          <p:nvSpPr>
            <p:cNvPr id="18" name="PPT世界-4-1"/>
            <p:cNvSpPr txBox="1"/>
            <p:nvPr/>
          </p:nvSpPr>
          <p:spPr>
            <a:xfrm>
              <a:off x="3922131" y="4818720"/>
              <a:ext cx="1773106" cy="400110"/>
            </a:xfrm>
            <a:prstGeom prst="rect">
              <a:avLst/>
            </a:prstGeom>
            <a:noFill/>
          </p:spPr>
          <p:txBody>
            <a:bodyPr wrap="square">
              <a:noAutofit/>
            </a:bodyPr>
            <a:lstStyle/>
            <a:p>
              <a:pPr algn="ctr"/>
              <a:r>
                <a:rPr lang="zh-CN" altLang="en-US" sz="2000">
                  <a:solidFill>
                    <a:schemeClr val="tx1">
                      <a:lumMod val="50000"/>
                      <a:lumOff val="50000"/>
                    </a:schemeClr>
                  </a:solidFill>
                  <a:latin typeface="微软雅黑" panose="020B0503020204020204" pitchFamily="34" charset="-122"/>
                  <a:ea typeface="微软雅黑" panose="020B0503020204020204" pitchFamily="34" charset="-122"/>
                  <a:cs typeface="汉仪书魂体简" panose="02010600000101010101" charset="-122"/>
                  <a:sym typeface="汉仪书宋二简"/>
                </a:rPr>
                <a:t>标题文字添加</a:t>
              </a:r>
            </a:p>
          </p:txBody>
        </p:sp>
        <p:sp>
          <p:nvSpPr>
            <p:cNvPr id="19" name="PPT世界-4-2"/>
            <p:cNvSpPr/>
            <p:nvPr/>
          </p:nvSpPr>
          <p:spPr>
            <a:xfrm>
              <a:off x="3692818" y="5218830"/>
              <a:ext cx="2231732" cy="894604"/>
            </a:xfrm>
            <a:prstGeom prst="rect">
              <a:avLst/>
            </a:prstGeom>
          </p:spPr>
          <p:txBody>
            <a:bodyPr wrap="square">
              <a:noAutofit/>
            </a:bodyPr>
            <a:lstStyle/>
            <a:p>
              <a:pPr algn="ctr">
                <a:lnSpc>
                  <a:spcPct val="150000"/>
                </a:lnSpc>
                <a:spcAft>
                  <a:spcPts val="600"/>
                </a:spcAft>
              </a:pPr>
              <a:r>
                <a:rPr lang="zh-CN" altLang="en-US" sz="1200">
                  <a:solidFill>
                    <a:schemeClr val="tx1">
                      <a:lumMod val="50000"/>
                      <a:lumOff val="50000"/>
                    </a:schemeClr>
                  </a:solidFill>
                  <a:latin typeface="微软雅黑" panose="020B0503020204020204" pitchFamily="34" charset="-122"/>
                  <a:ea typeface="微软雅黑" panose="020B0503020204020204" pitchFamily="34" charset="-122"/>
                  <a:cs typeface="汉仪书魂体简" panose="02010600000101010101" charset="-122"/>
                  <a:sym typeface="汉仪书宋二简"/>
                </a:rPr>
                <a:t>不用多余的文字修饰，言简意赅的说明分项内容</a:t>
              </a:r>
              <a:r>
                <a:rPr lang="en-US" altLang="zh-CN" sz="1200">
                  <a:solidFill>
                    <a:schemeClr val="tx1">
                      <a:lumMod val="50000"/>
                      <a:lumOff val="50000"/>
                    </a:schemeClr>
                  </a:solidFill>
                  <a:latin typeface="微软雅黑" panose="020B0503020204020204" pitchFamily="34" charset="-122"/>
                  <a:ea typeface="微软雅黑" panose="020B0503020204020204" pitchFamily="34" charset="-122"/>
                  <a:cs typeface="汉仪书魂体简" panose="02010600000101010101" charset="-122"/>
                  <a:sym typeface="汉仪书宋二简"/>
                </a:rPr>
                <a:t>……</a:t>
              </a:r>
            </a:p>
          </p:txBody>
        </p:sp>
        <p:sp>
          <p:nvSpPr>
            <p:cNvPr id="20" name="PPT世界-4-3"/>
            <p:cNvSpPr/>
            <p:nvPr/>
          </p:nvSpPr>
          <p:spPr>
            <a:xfrm>
              <a:off x="4191266" y="3427425"/>
              <a:ext cx="1234836" cy="1234836"/>
            </a:xfrm>
            <a:prstGeom prst="flowChartConnector">
              <a:avLst/>
            </a:prstGeom>
            <a:gradFill>
              <a:gsLst>
                <a:gs pos="0">
                  <a:srgbClr val="B6D8D4"/>
                </a:gs>
                <a:gs pos="100000">
                  <a:srgbClr val="5AA69D"/>
                </a:gs>
              </a:gsLst>
              <a:lin ang="2700000" scaled="0"/>
            </a:gradFill>
            <a:ln w="12700" cap="flat" cmpd="sng" algn="ctr">
              <a:noFill/>
              <a:prstDash val="solid"/>
              <a:miter lim="800000"/>
            </a:ln>
            <a:effectLst>
              <a:outerShdw blurRad="254000" dist="114300" dir="5400000" sx="90000" sy="90000" algn="t"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tx1">
                    <a:lumMod val="50000"/>
                    <a:lumOff val="50000"/>
                  </a:schemeClr>
                </a:solidFill>
                <a:latin typeface="微软雅黑" panose="020B0503020204020204" pitchFamily="34" charset="-122"/>
                <a:ea typeface="微软雅黑" panose="020B0503020204020204" pitchFamily="34" charset="-122"/>
                <a:cs typeface="汉仪书魂体简" panose="02010600000101010101" charset="-122"/>
                <a:sym typeface="汉仪书宋二简"/>
              </a:endParaRPr>
            </a:p>
          </p:txBody>
        </p:sp>
        <p:sp>
          <p:nvSpPr>
            <p:cNvPr id="21" name="PPT世界-4-4"/>
            <p:cNvSpPr/>
            <p:nvPr/>
          </p:nvSpPr>
          <p:spPr>
            <a:xfrm>
              <a:off x="4500302" y="3719751"/>
              <a:ext cx="616765" cy="650185"/>
            </a:xfrm>
            <a:custGeom>
              <a:avLst/>
              <a:gdLst/>
              <a:ahLst/>
              <a:cxnLst>
                <a:cxn ang="0">
                  <a:pos x="wd2" y="hd2"/>
                </a:cxn>
                <a:cxn ang="5400000">
                  <a:pos x="wd2" y="hd2"/>
                </a:cxn>
                <a:cxn ang="10800000">
                  <a:pos x="wd2" y="hd2"/>
                </a:cxn>
                <a:cxn ang="16200000">
                  <a:pos x="wd2" y="hd2"/>
                </a:cxn>
              </a:cxnLst>
              <a:rect l="0" t="0" r="r" b="b"/>
              <a:pathLst>
                <a:path w="21600" h="21600" extrusionOk="0">
                  <a:moveTo>
                    <a:pt x="14684" y="1817"/>
                  </a:moveTo>
                  <a:lnTo>
                    <a:pt x="16599" y="2624"/>
                  </a:lnTo>
                  <a:lnTo>
                    <a:pt x="19791" y="1817"/>
                  </a:lnTo>
                  <a:lnTo>
                    <a:pt x="17663" y="707"/>
                  </a:lnTo>
                  <a:lnTo>
                    <a:pt x="14684" y="1817"/>
                  </a:lnTo>
                  <a:close/>
                  <a:moveTo>
                    <a:pt x="2979" y="15746"/>
                  </a:moveTo>
                  <a:lnTo>
                    <a:pt x="745" y="14636"/>
                  </a:lnTo>
                  <a:lnTo>
                    <a:pt x="745" y="19379"/>
                  </a:lnTo>
                  <a:lnTo>
                    <a:pt x="2979" y="20490"/>
                  </a:lnTo>
                  <a:lnTo>
                    <a:pt x="2979" y="15746"/>
                  </a:lnTo>
                  <a:close/>
                  <a:moveTo>
                    <a:pt x="8512" y="9589"/>
                  </a:moveTo>
                  <a:lnTo>
                    <a:pt x="10640" y="10497"/>
                  </a:lnTo>
                  <a:lnTo>
                    <a:pt x="13407" y="9387"/>
                  </a:lnTo>
                  <a:lnTo>
                    <a:pt x="11279" y="8479"/>
                  </a:lnTo>
                  <a:lnTo>
                    <a:pt x="8512" y="9589"/>
                  </a:lnTo>
                  <a:close/>
                  <a:moveTo>
                    <a:pt x="6703" y="9387"/>
                  </a:moveTo>
                  <a:lnTo>
                    <a:pt x="7342" y="9185"/>
                  </a:lnTo>
                  <a:lnTo>
                    <a:pt x="11279" y="7671"/>
                  </a:lnTo>
                  <a:lnTo>
                    <a:pt x="11492" y="7671"/>
                  </a:lnTo>
                  <a:lnTo>
                    <a:pt x="12875" y="8277"/>
                  </a:lnTo>
                  <a:lnTo>
                    <a:pt x="12875" y="1817"/>
                  </a:lnTo>
                  <a:lnTo>
                    <a:pt x="13620" y="1312"/>
                  </a:lnTo>
                  <a:lnTo>
                    <a:pt x="17450" y="0"/>
                  </a:lnTo>
                  <a:lnTo>
                    <a:pt x="17663" y="0"/>
                  </a:lnTo>
                  <a:lnTo>
                    <a:pt x="20962" y="1312"/>
                  </a:lnTo>
                  <a:lnTo>
                    <a:pt x="21600" y="1817"/>
                  </a:lnTo>
                  <a:lnTo>
                    <a:pt x="21600" y="15443"/>
                  </a:lnTo>
                  <a:lnTo>
                    <a:pt x="16812" y="17260"/>
                  </a:lnTo>
                  <a:lnTo>
                    <a:pt x="16386" y="17058"/>
                  </a:lnTo>
                  <a:lnTo>
                    <a:pt x="15429" y="16553"/>
                  </a:lnTo>
                  <a:lnTo>
                    <a:pt x="15429" y="17664"/>
                  </a:lnTo>
                  <a:lnTo>
                    <a:pt x="10321" y="19379"/>
                  </a:lnTo>
                  <a:lnTo>
                    <a:pt x="9896" y="19178"/>
                  </a:lnTo>
                  <a:lnTo>
                    <a:pt x="8725" y="18572"/>
                  </a:lnTo>
                  <a:lnTo>
                    <a:pt x="8725" y="19884"/>
                  </a:lnTo>
                  <a:lnTo>
                    <a:pt x="3724" y="21600"/>
                  </a:lnTo>
                  <a:lnTo>
                    <a:pt x="3299" y="21398"/>
                  </a:lnTo>
                  <a:lnTo>
                    <a:pt x="319" y="20086"/>
                  </a:lnTo>
                  <a:lnTo>
                    <a:pt x="0" y="19884"/>
                  </a:lnTo>
                  <a:lnTo>
                    <a:pt x="0" y="13525"/>
                  </a:lnTo>
                  <a:lnTo>
                    <a:pt x="745" y="13323"/>
                  </a:lnTo>
                  <a:lnTo>
                    <a:pt x="4682" y="11809"/>
                  </a:lnTo>
                  <a:lnTo>
                    <a:pt x="4895" y="11809"/>
                  </a:lnTo>
                  <a:lnTo>
                    <a:pt x="7874" y="13323"/>
                  </a:lnTo>
                  <a:lnTo>
                    <a:pt x="8725" y="13525"/>
                  </a:lnTo>
                  <a:lnTo>
                    <a:pt x="8725" y="17865"/>
                  </a:lnTo>
                  <a:lnTo>
                    <a:pt x="9683" y="18269"/>
                  </a:lnTo>
                  <a:lnTo>
                    <a:pt x="9683" y="11607"/>
                  </a:lnTo>
                  <a:lnTo>
                    <a:pt x="7342" y="10497"/>
                  </a:lnTo>
                  <a:lnTo>
                    <a:pt x="7342" y="13121"/>
                  </a:lnTo>
                  <a:lnTo>
                    <a:pt x="6703" y="12617"/>
                  </a:lnTo>
                  <a:lnTo>
                    <a:pt x="6703" y="9387"/>
                  </a:lnTo>
                  <a:close/>
                  <a:moveTo>
                    <a:pt x="13620" y="8781"/>
                  </a:moveTo>
                  <a:lnTo>
                    <a:pt x="14471" y="9185"/>
                  </a:lnTo>
                  <a:lnTo>
                    <a:pt x="15429" y="9387"/>
                  </a:lnTo>
                  <a:lnTo>
                    <a:pt x="15429" y="15746"/>
                  </a:lnTo>
                  <a:lnTo>
                    <a:pt x="16067" y="16150"/>
                  </a:lnTo>
                  <a:lnTo>
                    <a:pt x="16067" y="3936"/>
                  </a:lnTo>
                  <a:lnTo>
                    <a:pt x="13620" y="2826"/>
                  </a:lnTo>
                  <a:lnTo>
                    <a:pt x="13620" y="8781"/>
                  </a:lnTo>
                  <a:close/>
                  <a:moveTo>
                    <a:pt x="1915" y="13727"/>
                  </a:moveTo>
                  <a:lnTo>
                    <a:pt x="3724" y="14636"/>
                  </a:lnTo>
                  <a:lnTo>
                    <a:pt x="6916" y="13525"/>
                  </a:lnTo>
                  <a:lnTo>
                    <a:pt x="4682" y="12617"/>
                  </a:lnTo>
                  <a:lnTo>
                    <a:pt x="1915" y="13727"/>
                  </a:lnTo>
                  <a:close/>
                  <a:moveTo>
                    <a:pt x="16812" y="3533"/>
                  </a:moveTo>
                  <a:lnTo>
                    <a:pt x="16812" y="3331"/>
                  </a:lnTo>
                  <a:lnTo>
                    <a:pt x="16812" y="3533"/>
                  </a:lnTo>
                  <a:close/>
                </a:path>
              </a:pathLst>
            </a:custGeom>
            <a:solidFill>
              <a:schemeClr val="bg1"/>
            </a:solidFill>
            <a:ln w="12700">
              <a:miter lim="400000"/>
            </a:ln>
          </p:spPr>
          <p:txBody>
            <a:bodyPr lIns="45717" rIns="45717">
              <a:noAutofit/>
            </a:bodyPr>
            <a:lstStyle/>
            <a:p>
              <a:pPr defTabSz="914400">
                <a:defRPr/>
              </a:pPr>
              <a:endParaRPr sz="1800" kern="0">
                <a:solidFill>
                  <a:schemeClr val="tx1">
                    <a:lumMod val="50000"/>
                    <a:lumOff val="50000"/>
                  </a:schemeClr>
                </a:solidFill>
                <a:latin typeface="微软雅黑" panose="020B0503020204020204" pitchFamily="34" charset="-122"/>
                <a:ea typeface="微软雅黑" panose="020B0503020204020204" pitchFamily="34" charset="-122"/>
                <a:cs typeface="汉仪书魂体简" panose="02010600000101010101" charset="-122"/>
                <a:sym typeface="汉仪书宋二简"/>
              </a:endParaRPr>
            </a:p>
          </p:txBody>
        </p:sp>
      </p:grpSp>
      <p:grpSp>
        <p:nvGrpSpPr>
          <p:cNvPr id="22" name="PPT世界-5"/>
          <p:cNvGrpSpPr/>
          <p:nvPr/>
        </p:nvGrpSpPr>
        <p:grpSpPr>
          <a:xfrm>
            <a:off x="6283115" y="3750154"/>
            <a:ext cx="2231610" cy="2685862"/>
            <a:chOff x="6283125" y="3427425"/>
            <a:chExt cx="2231732" cy="2686009"/>
          </a:xfrm>
        </p:grpSpPr>
        <p:sp>
          <p:nvSpPr>
            <p:cNvPr id="23" name="PPT世界-5-1"/>
            <p:cNvSpPr txBox="1"/>
            <p:nvPr/>
          </p:nvSpPr>
          <p:spPr>
            <a:xfrm>
              <a:off x="6512438" y="4818720"/>
              <a:ext cx="1773106" cy="400110"/>
            </a:xfrm>
            <a:prstGeom prst="rect">
              <a:avLst/>
            </a:prstGeom>
            <a:noFill/>
          </p:spPr>
          <p:txBody>
            <a:bodyPr wrap="square">
              <a:noAutofit/>
            </a:bodyPr>
            <a:lstStyle/>
            <a:p>
              <a:pPr algn="ctr"/>
              <a:r>
                <a:rPr lang="zh-CN" altLang="en-US" sz="2000">
                  <a:solidFill>
                    <a:schemeClr val="tx1">
                      <a:lumMod val="50000"/>
                      <a:lumOff val="50000"/>
                    </a:schemeClr>
                  </a:solidFill>
                  <a:latin typeface="微软雅黑" panose="020B0503020204020204" pitchFamily="34" charset="-122"/>
                  <a:ea typeface="微软雅黑" panose="020B0503020204020204" pitchFamily="34" charset="-122"/>
                  <a:cs typeface="汉仪书魂体简" panose="02010600000101010101" charset="-122"/>
                  <a:sym typeface="汉仪书宋二简"/>
                </a:rPr>
                <a:t>标题文字添加</a:t>
              </a:r>
            </a:p>
          </p:txBody>
        </p:sp>
        <p:sp>
          <p:nvSpPr>
            <p:cNvPr id="24" name="PPT世界-5-2"/>
            <p:cNvSpPr/>
            <p:nvPr/>
          </p:nvSpPr>
          <p:spPr>
            <a:xfrm>
              <a:off x="6283125" y="5218830"/>
              <a:ext cx="2231732" cy="894604"/>
            </a:xfrm>
            <a:prstGeom prst="rect">
              <a:avLst/>
            </a:prstGeom>
          </p:spPr>
          <p:txBody>
            <a:bodyPr wrap="square">
              <a:noAutofit/>
            </a:bodyPr>
            <a:lstStyle/>
            <a:p>
              <a:pPr algn="ctr">
                <a:lnSpc>
                  <a:spcPct val="150000"/>
                </a:lnSpc>
                <a:spcAft>
                  <a:spcPts val="600"/>
                </a:spcAft>
              </a:pPr>
              <a:r>
                <a:rPr lang="zh-CN" altLang="en-US" sz="1200">
                  <a:solidFill>
                    <a:schemeClr val="tx1">
                      <a:lumMod val="50000"/>
                      <a:lumOff val="50000"/>
                    </a:schemeClr>
                  </a:solidFill>
                  <a:latin typeface="微软雅黑" panose="020B0503020204020204" pitchFamily="34" charset="-122"/>
                  <a:ea typeface="微软雅黑" panose="020B0503020204020204" pitchFamily="34" charset="-122"/>
                  <a:cs typeface="汉仪书魂体简" panose="02010600000101010101" charset="-122"/>
                  <a:sym typeface="汉仪书宋二简"/>
                </a:rPr>
                <a:t>不用多余的文字修饰，言简意赅的说明分项内容</a:t>
              </a:r>
              <a:r>
                <a:rPr lang="en-US" altLang="zh-CN" sz="1200">
                  <a:solidFill>
                    <a:schemeClr val="tx1">
                      <a:lumMod val="50000"/>
                      <a:lumOff val="50000"/>
                    </a:schemeClr>
                  </a:solidFill>
                  <a:latin typeface="微软雅黑" panose="020B0503020204020204" pitchFamily="34" charset="-122"/>
                  <a:ea typeface="微软雅黑" panose="020B0503020204020204" pitchFamily="34" charset="-122"/>
                  <a:cs typeface="汉仪书魂体简" panose="02010600000101010101" charset="-122"/>
                  <a:sym typeface="汉仪书宋二简"/>
                </a:rPr>
                <a:t>……</a:t>
              </a:r>
            </a:p>
          </p:txBody>
        </p:sp>
        <p:sp>
          <p:nvSpPr>
            <p:cNvPr id="25" name="PPT世界-5-3"/>
            <p:cNvSpPr/>
            <p:nvPr/>
          </p:nvSpPr>
          <p:spPr>
            <a:xfrm>
              <a:off x="6781573" y="3427425"/>
              <a:ext cx="1234836" cy="1234836"/>
            </a:xfrm>
            <a:prstGeom prst="flowChartConnector">
              <a:avLst/>
            </a:prstGeom>
            <a:gradFill>
              <a:gsLst>
                <a:gs pos="0">
                  <a:srgbClr val="B6D8D4"/>
                </a:gs>
                <a:gs pos="100000">
                  <a:srgbClr val="5AA69D"/>
                </a:gs>
              </a:gsLst>
              <a:lin ang="2700000" scaled="0"/>
            </a:gradFill>
            <a:ln w="12700" cap="flat" cmpd="sng" algn="ctr">
              <a:noFill/>
              <a:prstDash val="solid"/>
              <a:miter lim="800000"/>
            </a:ln>
            <a:effectLst>
              <a:outerShdw blurRad="254000" dist="114300" dir="5400000" sx="90000" sy="90000" algn="t"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tx1">
                    <a:lumMod val="50000"/>
                    <a:lumOff val="50000"/>
                  </a:schemeClr>
                </a:solidFill>
                <a:latin typeface="微软雅黑" panose="020B0503020204020204" pitchFamily="34" charset="-122"/>
                <a:ea typeface="微软雅黑" panose="020B0503020204020204" pitchFamily="34" charset="-122"/>
                <a:cs typeface="汉仪书魂体简" panose="02010600000101010101" charset="-122"/>
                <a:sym typeface="汉仪书宋二简"/>
              </a:endParaRPr>
            </a:p>
          </p:txBody>
        </p:sp>
        <p:sp>
          <p:nvSpPr>
            <p:cNvPr id="26" name="PPT世界-5-4"/>
            <p:cNvSpPr/>
            <p:nvPr/>
          </p:nvSpPr>
          <p:spPr>
            <a:xfrm>
              <a:off x="7066579" y="3776084"/>
              <a:ext cx="664824" cy="537518"/>
            </a:xfrm>
            <a:custGeom>
              <a:avLst/>
              <a:gdLst/>
              <a:ahLst/>
              <a:cxnLst>
                <a:cxn ang="0">
                  <a:pos x="wd2" y="hd2"/>
                </a:cxn>
                <a:cxn ang="5400000">
                  <a:pos x="wd2" y="hd2"/>
                </a:cxn>
                <a:cxn ang="10800000">
                  <a:pos x="wd2" y="hd2"/>
                </a:cxn>
                <a:cxn ang="16200000">
                  <a:pos x="wd2" y="hd2"/>
                </a:cxn>
              </a:cxnLst>
              <a:rect l="0" t="0" r="r" b="b"/>
              <a:pathLst>
                <a:path w="21600" h="21600" extrusionOk="0">
                  <a:moveTo>
                    <a:pt x="15853" y="21600"/>
                  </a:moveTo>
                  <a:cubicBezTo>
                    <a:pt x="17042" y="21600"/>
                    <a:pt x="17042" y="21600"/>
                    <a:pt x="17042" y="21600"/>
                  </a:cubicBezTo>
                  <a:cubicBezTo>
                    <a:pt x="17042" y="10800"/>
                    <a:pt x="17042" y="10800"/>
                    <a:pt x="17042" y="10800"/>
                  </a:cubicBezTo>
                  <a:cubicBezTo>
                    <a:pt x="16646" y="10800"/>
                    <a:pt x="16646" y="10800"/>
                    <a:pt x="16646" y="10800"/>
                  </a:cubicBezTo>
                  <a:cubicBezTo>
                    <a:pt x="16250" y="17182"/>
                    <a:pt x="16250" y="17182"/>
                    <a:pt x="16250" y="17182"/>
                  </a:cubicBezTo>
                  <a:cubicBezTo>
                    <a:pt x="15853" y="17427"/>
                    <a:pt x="15853" y="17427"/>
                    <a:pt x="15853" y="17427"/>
                  </a:cubicBezTo>
                  <a:cubicBezTo>
                    <a:pt x="15853" y="21600"/>
                    <a:pt x="15853" y="21600"/>
                    <a:pt x="15853" y="21600"/>
                  </a:cubicBezTo>
                  <a:close/>
                  <a:moveTo>
                    <a:pt x="21600" y="0"/>
                  </a:moveTo>
                  <a:cubicBezTo>
                    <a:pt x="19817" y="4173"/>
                    <a:pt x="19817" y="4173"/>
                    <a:pt x="19817" y="4173"/>
                  </a:cubicBezTo>
                  <a:cubicBezTo>
                    <a:pt x="18231" y="8100"/>
                    <a:pt x="18231" y="8100"/>
                    <a:pt x="18231" y="8100"/>
                  </a:cubicBezTo>
                  <a:cubicBezTo>
                    <a:pt x="16646" y="5400"/>
                    <a:pt x="16646" y="5400"/>
                    <a:pt x="16646" y="5400"/>
                  </a:cubicBezTo>
                  <a:cubicBezTo>
                    <a:pt x="15853" y="6136"/>
                    <a:pt x="15853" y="6136"/>
                    <a:pt x="15853" y="6136"/>
                  </a:cubicBezTo>
                  <a:cubicBezTo>
                    <a:pt x="15259" y="15709"/>
                    <a:pt x="15259" y="15709"/>
                    <a:pt x="15259" y="15709"/>
                  </a:cubicBezTo>
                  <a:cubicBezTo>
                    <a:pt x="13277" y="16691"/>
                    <a:pt x="13277" y="16691"/>
                    <a:pt x="13277" y="16691"/>
                  </a:cubicBezTo>
                  <a:cubicBezTo>
                    <a:pt x="9512" y="12273"/>
                    <a:pt x="9512" y="12273"/>
                    <a:pt x="9512" y="12273"/>
                  </a:cubicBezTo>
                  <a:cubicBezTo>
                    <a:pt x="7332" y="17918"/>
                    <a:pt x="7332" y="17918"/>
                    <a:pt x="7332" y="17918"/>
                  </a:cubicBezTo>
                  <a:cubicBezTo>
                    <a:pt x="5152" y="17918"/>
                    <a:pt x="5152" y="17918"/>
                    <a:pt x="5152" y="17918"/>
                  </a:cubicBezTo>
                  <a:cubicBezTo>
                    <a:pt x="3765" y="15464"/>
                    <a:pt x="3765" y="15464"/>
                    <a:pt x="3765" y="15464"/>
                  </a:cubicBezTo>
                  <a:cubicBezTo>
                    <a:pt x="793" y="16445"/>
                    <a:pt x="793" y="16445"/>
                    <a:pt x="793" y="16445"/>
                  </a:cubicBezTo>
                  <a:cubicBezTo>
                    <a:pt x="0" y="13745"/>
                    <a:pt x="0" y="13745"/>
                    <a:pt x="0" y="13745"/>
                  </a:cubicBezTo>
                  <a:cubicBezTo>
                    <a:pt x="3963" y="12273"/>
                    <a:pt x="3963" y="12273"/>
                    <a:pt x="3963" y="12273"/>
                  </a:cubicBezTo>
                  <a:cubicBezTo>
                    <a:pt x="4954" y="11782"/>
                    <a:pt x="4954" y="11782"/>
                    <a:pt x="4954" y="11782"/>
                  </a:cubicBezTo>
                  <a:cubicBezTo>
                    <a:pt x="5350" y="12764"/>
                    <a:pt x="5350" y="12764"/>
                    <a:pt x="5350" y="12764"/>
                  </a:cubicBezTo>
                  <a:cubicBezTo>
                    <a:pt x="5945" y="13991"/>
                    <a:pt x="5945" y="13991"/>
                    <a:pt x="5945" y="13991"/>
                  </a:cubicBezTo>
                  <a:cubicBezTo>
                    <a:pt x="7927" y="9082"/>
                    <a:pt x="7927" y="9082"/>
                    <a:pt x="7927" y="9082"/>
                  </a:cubicBezTo>
                  <a:cubicBezTo>
                    <a:pt x="8719" y="7118"/>
                    <a:pt x="8719" y="7118"/>
                    <a:pt x="8719" y="7118"/>
                  </a:cubicBezTo>
                  <a:cubicBezTo>
                    <a:pt x="9908" y="8591"/>
                    <a:pt x="9908" y="8591"/>
                    <a:pt x="9908" y="8591"/>
                  </a:cubicBezTo>
                  <a:cubicBezTo>
                    <a:pt x="13079" y="12273"/>
                    <a:pt x="13079" y="12273"/>
                    <a:pt x="13079" y="12273"/>
                  </a:cubicBezTo>
                  <a:cubicBezTo>
                    <a:pt x="13475" y="5155"/>
                    <a:pt x="13475" y="5155"/>
                    <a:pt x="13475" y="5155"/>
                  </a:cubicBezTo>
                  <a:cubicBezTo>
                    <a:pt x="13475" y="4418"/>
                    <a:pt x="13475" y="4418"/>
                    <a:pt x="13475" y="4418"/>
                  </a:cubicBezTo>
                  <a:cubicBezTo>
                    <a:pt x="14070" y="3927"/>
                    <a:pt x="14070" y="3927"/>
                    <a:pt x="14070" y="3927"/>
                  </a:cubicBezTo>
                  <a:cubicBezTo>
                    <a:pt x="15457" y="2945"/>
                    <a:pt x="15457" y="2945"/>
                    <a:pt x="15457" y="2945"/>
                  </a:cubicBezTo>
                  <a:cubicBezTo>
                    <a:pt x="14268" y="491"/>
                    <a:pt x="14268" y="491"/>
                    <a:pt x="14268" y="491"/>
                  </a:cubicBezTo>
                  <a:cubicBezTo>
                    <a:pt x="17835" y="245"/>
                    <a:pt x="17835" y="245"/>
                    <a:pt x="17835" y="245"/>
                  </a:cubicBezTo>
                  <a:cubicBezTo>
                    <a:pt x="21600" y="0"/>
                    <a:pt x="21600" y="0"/>
                    <a:pt x="21600" y="0"/>
                  </a:cubicBezTo>
                  <a:close/>
                  <a:moveTo>
                    <a:pt x="4360" y="21600"/>
                  </a:moveTo>
                  <a:cubicBezTo>
                    <a:pt x="4756" y="21600"/>
                    <a:pt x="5350" y="21600"/>
                    <a:pt x="5747" y="21600"/>
                  </a:cubicBezTo>
                  <a:cubicBezTo>
                    <a:pt x="5747" y="19636"/>
                    <a:pt x="5747" y="19636"/>
                    <a:pt x="5747" y="19636"/>
                  </a:cubicBezTo>
                  <a:cubicBezTo>
                    <a:pt x="4558" y="19882"/>
                    <a:pt x="4558" y="19882"/>
                    <a:pt x="4558" y="19882"/>
                  </a:cubicBezTo>
                  <a:cubicBezTo>
                    <a:pt x="4360" y="19391"/>
                    <a:pt x="4360" y="19391"/>
                    <a:pt x="4360" y="19391"/>
                  </a:cubicBezTo>
                  <a:cubicBezTo>
                    <a:pt x="4360" y="21600"/>
                    <a:pt x="4360" y="21600"/>
                    <a:pt x="4360" y="21600"/>
                  </a:cubicBezTo>
                  <a:close/>
                  <a:moveTo>
                    <a:pt x="2180" y="21600"/>
                  </a:moveTo>
                  <a:cubicBezTo>
                    <a:pt x="3369" y="21600"/>
                    <a:pt x="3369" y="21600"/>
                    <a:pt x="3369" y="21600"/>
                  </a:cubicBezTo>
                  <a:cubicBezTo>
                    <a:pt x="3369" y="17427"/>
                    <a:pt x="3369" y="17427"/>
                    <a:pt x="3369" y="17427"/>
                  </a:cubicBezTo>
                  <a:cubicBezTo>
                    <a:pt x="3369" y="17427"/>
                    <a:pt x="3369" y="17427"/>
                    <a:pt x="3369" y="17427"/>
                  </a:cubicBezTo>
                  <a:cubicBezTo>
                    <a:pt x="2180" y="17918"/>
                    <a:pt x="2180" y="17918"/>
                    <a:pt x="2180" y="17918"/>
                  </a:cubicBezTo>
                  <a:cubicBezTo>
                    <a:pt x="2180" y="21600"/>
                    <a:pt x="2180" y="21600"/>
                    <a:pt x="2180" y="21600"/>
                  </a:cubicBezTo>
                  <a:close/>
                  <a:moveTo>
                    <a:pt x="6738" y="21600"/>
                  </a:moveTo>
                  <a:cubicBezTo>
                    <a:pt x="7134" y="21600"/>
                    <a:pt x="7530" y="21600"/>
                    <a:pt x="7927" y="21600"/>
                  </a:cubicBezTo>
                  <a:cubicBezTo>
                    <a:pt x="7927" y="19391"/>
                    <a:pt x="7927" y="19391"/>
                    <a:pt x="7927" y="19391"/>
                  </a:cubicBezTo>
                  <a:cubicBezTo>
                    <a:pt x="7927" y="19636"/>
                    <a:pt x="7927" y="19636"/>
                    <a:pt x="7927" y="19636"/>
                  </a:cubicBezTo>
                  <a:cubicBezTo>
                    <a:pt x="6738" y="19636"/>
                    <a:pt x="6738" y="19636"/>
                    <a:pt x="6738" y="19636"/>
                  </a:cubicBezTo>
                  <a:cubicBezTo>
                    <a:pt x="6738" y="21600"/>
                    <a:pt x="6738" y="21600"/>
                    <a:pt x="6738" y="21600"/>
                  </a:cubicBezTo>
                  <a:close/>
                  <a:moveTo>
                    <a:pt x="8917" y="21600"/>
                  </a:moveTo>
                  <a:cubicBezTo>
                    <a:pt x="9314" y="21600"/>
                    <a:pt x="9908" y="21600"/>
                    <a:pt x="10305" y="21600"/>
                  </a:cubicBezTo>
                  <a:cubicBezTo>
                    <a:pt x="10305" y="15464"/>
                    <a:pt x="10305" y="15464"/>
                    <a:pt x="10305" y="15464"/>
                  </a:cubicBezTo>
                  <a:cubicBezTo>
                    <a:pt x="9710" y="14727"/>
                    <a:pt x="9710" y="14727"/>
                    <a:pt x="9710" y="14727"/>
                  </a:cubicBezTo>
                  <a:cubicBezTo>
                    <a:pt x="8917" y="16936"/>
                    <a:pt x="8917" y="16936"/>
                    <a:pt x="8917" y="16936"/>
                  </a:cubicBezTo>
                  <a:cubicBezTo>
                    <a:pt x="8917" y="21600"/>
                    <a:pt x="8917" y="21600"/>
                    <a:pt x="8917" y="21600"/>
                  </a:cubicBezTo>
                  <a:close/>
                  <a:moveTo>
                    <a:pt x="11295" y="21600"/>
                  </a:moveTo>
                  <a:cubicBezTo>
                    <a:pt x="11692" y="21600"/>
                    <a:pt x="12088" y="21600"/>
                    <a:pt x="12484" y="21600"/>
                  </a:cubicBezTo>
                  <a:cubicBezTo>
                    <a:pt x="12484" y="17918"/>
                    <a:pt x="12484" y="17918"/>
                    <a:pt x="12484" y="17918"/>
                  </a:cubicBezTo>
                  <a:cubicBezTo>
                    <a:pt x="11295" y="16445"/>
                    <a:pt x="11295" y="16445"/>
                    <a:pt x="11295" y="16445"/>
                  </a:cubicBezTo>
                  <a:cubicBezTo>
                    <a:pt x="11295" y="21600"/>
                    <a:pt x="11295" y="21600"/>
                    <a:pt x="11295" y="21600"/>
                  </a:cubicBezTo>
                  <a:close/>
                  <a:moveTo>
                    <a:pt x="13475" y="21600"/>
                  </a:moveTo>
                  <a:cubicBezTo>
                    <a:pt x="13872" y="21600"/>
                    <a:pt x="14466" y="21600"/>
                    <a:pt x="14862" y="21600"/>
                  </a:cubicBezTo>
                  <a:cubicBezTo>
                    <a:pt x="14862" y="17673"/>
                    <a:pt x="14862" y="17673"/>
                    <a:pt x="14862" y="17673"/>
                  </a:cubicBezTo>
                  <a:cubicBezTo>
                    <a:pt x="13475" y="18409"/>
                    <a:pt x="13475" y="18409"/>
                    <a:pt x="13475" y="18409"/>
                  </a:cubicBezTo>
                  <a:lnTo>
                    <a:pt x="13475" y="21600"/>
                  </a:lnTo>
                  <a:close/>
                </a:path>
              </a:pathLst>
            </a:custGeom>
            <a:solidFill>
              <a:schemeClr val="bg1"/>
            </a:solidFill>
            <a:ln w="12700">
              <a:miter lim="400000"/>
            </a:ln>
          </p:spPr>
          <p:txBody>
            <a:bodyPr lIns="45717" rIns="45717">
              <a:noAutofit/>
            </a:bodyPr>
            <a:lstStyle/>
            <a:p>
              <a:pPr defTabSz="914400">
                <a:defRPr/>
              </a:pPr>
              <a:endParaRPr sz="1800" kern="0">
                <a:solidFill>
                  <a:schemeClr val="tx1">
                    <a:lumMod val="50000"/>
                    <a:lumOff val="50000"/>
                  </a:schemeClr>
                </a:solidFill>
                <a:latin typeface="微软雅黑" panose="020B0503020204020204" pitchFamily="34" charset="-122"/>
                <a:ea typeface="微软雅黑" panose="020B0503020204020204" pitchFamily="34" charset="-122"/>
                <a:cs typeface="汉仪书魂体简" panose="02010600000101010101" charset="-122"/>
                <a:sym typeface="汉仪书宋二简"/>
              </a:endParaRPr>
            </a:p>
          </p:txBody>
        </p:sp>
      </p:grpSp>
      <p:grpSp>
        <p:nvGrpSpPr>
          <p:cNvPr id="27" name="PPT世界-6"/>
          <p:cNvGrpSpPr/>
          <p:nvPr/>
        </p:nvGrpSpPr>
        <p:grpSpPr>
          <a:xfrm>
            <a:off x="8873279" y="3750154"/>
            <a:ext cx="2231610" cy="2685862"/>
            <a:chOff x="8873431" y="3427425"/>
            <a:chExt cx="2231732" cy="2686009"/>
          </a:xfrm>
        </p:grpSpPr>
        <p:sp>
          <p:nvSpPr>
            <p:cNvPr id="28" name="PPT世界-6-1"/>
            <p:cNvSpPr txBox="1"/>
            <p:nvPr/>
          </p:nvSpPr>
          <p:spPr>
            <a:xfrm>
              <a:off x="9043142" y="4818720"/>
              <a:ext cx="1892310" cy="400110"/>
            </a:xfrm>
            <a:prstGeom prst="rect">
              <a:avLst/>
            </a:prstGeom>
            <a:noFill/>
          </p:spPr>
          <p:txBody>
            <a:bodyPr wrap="square">
              <a:noAutofit/>
            </a:bodyPr>
            <a:lstStyle/>
            <a:p>
              <a:pPr algn="ctr"/>
              <a:r>
                <a:rPr lang="zh-CN" altLang="en-US" sz="2000">
                  <a:solidFill>
                    <a:schemeClr val="tx1">
                      <a:lumMod val="50000"/>
                      <a:lumOff val="50000"/>
                    </a:schemeClr>
                  </a:solidFill>
                  <a:latin typeface="微软雅黑" panose="020B0503020204020204" pitchFamily="34" charset="-122"/>
                  <a:ea typeface="微软雅黑" panose="020B0503020204020204" pitchFamily="34" charset="-122"/>
                  <a:cs typeface="汉仪书魂体简" panose="02010600000101010101" charset="-122"/>
                  <a:sym typeface="汉仪书宋二简"/>
                </a:rPr>
                <a:t>标题文字添加</a:t>
              </a:r>
            </a:p>
          </p:txBody>
        </p:sp>
        <p:sp>
          <p:nvSpPr>
            <p:cNvPr id="29" name="PPT世界-6-2"/>
            <p:cNvSpPr/>
            <p:nvPr/>
          </p:nvSpPr>
          <p:spPr>
            <a:xfrm>
              <a:off x="8873431" y="5218830"/>
              <a:ext cx="2231732" cy="894604"/>
            </a:xfrm>
            <a:prstGeom prst="rect">
              <a:avLst/>
            </a:prstGeom>
          </p:spPr>
          <p:txBody>
            <a:bodyPr wrap="square">
              <a:noAutofit/>
            </a:bodyPr>
            <a:lstStyle/>
            <a:p>
              <a:pPr algn="ctr">
                <a:lnSpc>
                  <a:spcPct val="150000"/>
                </a:lnSpc>
                <a:spcAft>
                  <a:spcPts val="600"/>
                </a:spcAft>
              </a:pPr>
              <a:r>
                <a:rPr lang="zh-CN" altLang="en-US" sz="1200">
                  <a:solidFill>
                    <a:schemeClr val="tx1">
                      <a:lumMod val="50000"/>
                      <a:lumOff val="50000"/>
                    </a:schemeClr>
                  </a:solidFill>
                  <a:latin typeface="微软雅黑" panose="020B0503020204020204" pitchFamily="34" charset="-122"/>
                  <a:ea typeface="微软雅黑" panose="020B0503020204020204" pitchFamily="34" charset="-122"/>
                  <a:cs typeface="汉仪书魂体简" panose="02010600000101010101" charset="-122"/>
                  <a:sym typeface="汉仪书宋二简"/>
                </a:rPr>
                <a:t>不用多余的文字修饰，言简意赅的说明分项内容</a:t>
              </a:r>
              <a:r>
                <a:rPr lang="en-US" altLang="zh-CN" sz="1200">
                  <a:solidFill>
                    <a:schemeClr val="tx1">
                      <a:lumMod val="50000"/>
                      <a:lumOff val="50000"/>
                    </a:schemeClr>
                  </a:solidFill>
                  <a:latin typeface="微软雅黑" panose="020B0503020204020204" pitchFamily="34" charset="-122"/>
                  <a:ea typeface="微软雅黑" panose="020B0503020204020204" pitchFamily="34" charset="-122"/>
                  <a:cs typeface="汉仪书魂体简" panose="02010600000101010101" charset="-122"/>
                  <a:sym typeface="汉仪书宋二简"/>
                </a:rPr>
                <a:t>……</a:t>
              </a:r>
            </a:p>
          </p:txBody>
        </p:sp>
        <p:sp>
          <p:nvSpPr>
            <p:cNvPr id="30" name="PPT世界-6-3"/>
            <p:cNvSpPr/>
            <p:nvPr/>
          </p:nvSpPr>
          <p:spPr>
            <a:xfrm>
              <a:off x="9371879" y="3427425"/>
              <a:ext cx="1234836" cy="1234836"/>
            </a:xfrm>
            <a:prstGeom prst="flowChartConnector">
              <a:avLst/>
            </a:prstGeom>
            <a:gradFill>
              <a:gsLst>
                <a:gs pos="0">
                  <a:srgbClr val="B6D8D4"/>
                </a:gs>
                <a:gs pos="100000">
                  <a:srgbClr val="5AA69D"/>
                </a:gs>
              </a:gsLst>
              <a:lin ang="2700000" scaled="0"/>
            </a:gradFill>
            <a:ln w="12700" cap="flat" cmpd="sng" algn="ctr">
              <a:noFill/>
              <a:prstDash val="solid"/>
              <a:miter lim="800000"/>
            </a:ln>
            <a:effectLst>
              <a:outerShdw blurRad="254000" dist="114300" dir="5400000" sx="90000" sy="90000" algn="t"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tx1">
                    <a:lumMod val="50000"/>
                    <a:lumOff val="50000"/>
                  </a:schemeClr>
                </a:solidFill>
                <a:latin typeface="微软雅黑" panose="020B0503020204020204" pitchFamily="34" charset="-122"/>
                <a:ea typeface="微软雅黑" panose="020B0503020204020204" pitchFamily="34" charset="-122"/>
                <a:cs typeface="汉仪书魂体简" panose="02010600000101010101" charset="-122"/>
                <a:sym typeface="汉仪书宋二简"/>
              </a:endParaRPr>
            </a:p>
          </p:txBody>
        </p:sp>
        <p:sp>
          <p:nvSpPr>
            <p:cNvPr id="31" name="PPT世界-6-4"/>
            <p:cNvSpPr/>
            <p:nvPr/>
          </p:nvSpPr>
          <p:spPr>
            <a:xfrm>
              <a:off x="9693416" y="3731714"/>
              <a:ext cx="591763" cy="626258"/>
            </a:xfrm>
            <a:custGeom>
              <a:avLst/>
              <a:gdLst/>
              <a:ahLst/>
              <a:cxnLst>
                <a:cxn ang="0">
                  <a:pos x="wd2" y="hd2"/>
                </a:cxn>
                <a:cxn ang="5400000">
                  <a:pos x="wd2" y="hd2"/>
                </a:cxn>
                <a:cxn ang="10800000">
                  <a:pos x="wd2" y="hd2"/>
                </a:cxn>
                <a:cxn ang="16200000">
                  <a:pos x="wd2" y="hd2"/>
                </a:cxn>
              </a:cxnLst>
              <a:rect l="0" t="0" r="r" b="b"/>
              <a:pathLst>
                <a:path w="21273" h="21600" extrusionOk="0">
                  <a:moveTo>
                    <a:pt x="491" y="7130"/>
                  </a:moveTo>
                  <a:cubicBezTo>
                    <a:pt x="2672" y="7130"/>
                    <a:pt x="2672" y="7130"/>
                    <a:pt x="2672" y="7130"/>
                  </a:cubicBezTo>
                  <a:cubicBezTo>
                    <a:pt x="2672" y="10066"/>
                    <a:pt x="2672" y="10066"/>
                    <a:pt x="2672" y="10066"/>
                  </a:cubicBezTo>
                  <a:cubicBezTo>
                    <a:pt x="2891" y="10066"/>
                    <a:pt x="2891" y="10066"/>
                    <a:pt x="2891" y="10066"/>
                  </a:cubicBezTo>
                  <a:cubicBezTo>
                    <a:pt x="3109" y="10066"/>
                    <a:pt x="3109" y="10066"/>
                    <a:pt x="3109" y="10066"/>
                  </a:cubicBezTo>
                  <a:cubicBezTo>
                    <a:pt x="3109" y="419"/>
                    <a:pt x="3109" y="419"/>
                    <a:pt x="3109" y="419"/>
                  </a:cubicBezTo>
                  <a:cubicBezTo>
                    <a:pt x="3109" y="0"/>
                    <a:pt x="3109" y="0"/>
                    <a:pt x="3109" y="0"/>
                  </a:cubicBezTo>
                  <a:cubicBezTo>
                    <a:pt x="3763" y="0"/>
                    <a:pt x="3763" y="0"/>
                    <a:pt x="3763" y="0"/>
                  </a:cubicBezTo>
                  <a:cubicBezTo>
                    <a:pt x="14018" y="0"/>
                    <a:pt x="14018" y="0"/>
                    <a:pt x="14018" y="0"/>
                  </a:cubicBezTo>
                  <a:cubicBezTo>
                    <a:pt x="14018" y="0"/>
                    <a:pt x="14018" y="0"/>
                    <a:pt x="14018" y="0"/>
                  </a:cubicBezTo>
                  <a:cubicBezTo>
                    <a:pt x="14236" y="0"/>
                    <a:pt x="14236" y="0"/>
                    <a:pt x="14236" y="0"/>
                  </a:cubicBezTo>
                  <a:cubicBezTo>
                    <a:pt x="17945" y="1887"/>
                    <a:pt x="17945" y="1887"/>
                    <a:pt x="17945" y="1887"/>
                  </a:cubicBezTo>
                  <a:cubicBezTo>
                    <a:pt x="18163" y="2097"/>
                    <a:pt x="18163" y="2097"/>
                    <a:pt x="18163" y="2097"/>
                  </a:cubicBezTo>
                  <a:cubicBezTo>
                    <a:pt x="18163" y="2307"/>
                    <a:pt x="18163" y="2307"/>
                    <a:pt x="18163" y="2307"/>
                  </a:cubicBezTo>
                  <a:cubicBezTo>
                    <a:pt x="18163" y="10066"/>
                    <a:pt x="18163" y="10066"/>
                    <a:pt x="18163" y="10066"/>
                  </a:cubicBezTo>
                  <a:cubicBezTo>
                    <a:pt x="18381" y="10066"/>
                    <a:pt x="18381" y="10066"/>
                    <a:pt x="18381" y="10066"/>
                  </a:cubicBezTo>
                  <a:cubicBezTo>
                    <a:pt x="18818" y="10066"/>
                    <a:pt x="18818" y="10066"/>
                    <a:pt x="18818" y="10066"/>
                  </a:cubicBezTo>
                  <a:cubicBezTo>
                    <a:pt x="18818" y="7130"/>
                    <a:pt x="18818" y="7130"/>
                    <a:pt x="18818" y="7130"/>
                  </a:cubicBezTo>
                  <a:cubicBezTo>
                    <a:pt x="20781" y="7130"/>
                    <a:pt x="20781" y="7130"/>
                    <a:pt x="20781" y="7130"/>
                  </a:cubicBezTo>
                  <a:cubicBezTo>
                    <a:pt x="21436" y="10485"/>
                    <a:pt x="21436" y="14050"/>
                    <a:pt x="20781" y="17406"/>
                  </a:cubicBezTo>
                  <a:cubicBezTo>
                    <a:pt x="18163" y="17406"/>
                    <a:pt x="18163" y="17406"/>
                    <a:pt x="18163" y="17406"/>
                  </a:cubicBezTo>
                  <a:cubicBezTo>
                    <a:pt x="18163" y="21600"/>
                    <a:pt x="18163" y="21600"/>
                    <a:pt x="18163" y="21600"/>
                  </a:cubicBezTo>
                  <a:cubicBezTo>
                    <a:pt x="18163" y="21600"/>
                    <a:pt x="18163" y="21600"/>
                    <a:pt x="18163" y="21600"/>
                  </a:cubicBezTo>
                  <a:cubicBezTo>
                    <a:pt x="3109" y="21600"/>
                    <a:pt x="3109" y="21600"/>
                    <a:pt x="3109" y="21600"/>
                  </a:cubicBezTo>
                  <a:cubicBezTo>
                    <a:pt x="3109" y="17406"/>
                    <a:pt x="3109" y="17406"/>
                    <a:pt x="3109" y="17406"/>
                  </a:cubicBezTo>
                  <a:cubicBezTo>
                    <a:pt x="491" y="17406"/>
                    <a:pt x="491" y="17406"/>
                    <a:pt x="491" y="17406"/>
                  </a:cubicBezTo>
                  <a:cubicBezTo>
                    <a:pt x="-164" y="14050"/>
                    <a:pt x="-164" y="10695"/>
                    <a:pt x="491" y="7130"/>
                  </a:cubicBezTo>
                  <a:close/>
                  <a:moveTo>
                    <a:pt x="4636" y="10066"/>
                  </a:moveTo>
                  <a:cubicBezTo>
                    <a:pt x="16854" y="10066"/>
                    <a:pt x="16854" y="10066"/>
                    <a:pt x="16854" y="10066"/>
                  </a:cubicBezTo>
                  <a:cubicBezTo>
                    <a:pt x="16854" y="3355"/>
                    <a:pt x="16854" y="3355"/>
                    <a:pt x="16854" y="3355"/>
                  </a:cubicBezTo>
                  <a:cubicBezTo>
                    <a:pt x="14236" y="3355"/>
                    <a:pt x="14236" y="3355"/>
                    <a:pt x="14236" y="3355"/>
                  </a:cubicBezTo>
                  <a:cubicBezTo>
                    <a:pt x="14018" y="3355"/>
                    <a:pt x="14018" y="3355"/>
                    <a:pt x="14018" y="3355"/>
                  </a:cubicBezTo>
                  <a:cubicBezTo>
                    <a:pt x="13800" y="2936"/>
                    <a:pt x="13800" y="2936"/>
                    <a:pt x="13800" y="2936"/>
                  </a:cubicBezTo>
                  <a:cubicBezTo>
                    <a:pt x="13581" y="1468"/>
                    <a:pt x="13581" y="1468"/>
                    <a:pt x="13581" y="1468"/>
                  </a:cubicBezTo>
                  <a:cubicBezTo>
                    <a:pt x="4636" y="1468"/>
                    <a:pt x="4636" y="1468"/>
                    <a:pt x="4636" y="1468"/>
                  </a:cubicBezTo>
                  <a:cubicBezTo>
                    <a:pt x="4636" y="10066"/>
                    <a:pt x="4636" y="10066"/>
                    <a:pt x="4636" y="10066"/>
                  </a:cubicBezTo>
                  <a:close/>
                  <a:moveTo>
                    <a:pt x="16636" y="15309"/>
                  </a:moveTo>
                  <a:cubicBezTo>
                    <a:pt x="4636" y="15309"/>
                    <a:pt x="4636" y="15309"/>
                    <a:pt x="4636" y="15309"/>
                  </a:cubicBezTo>
                  <a:cubicBezTo>
                    <a:pt x="4636" y="20132"/>
                    <a:pt x="4636" y="20132"/>
                    <a:pt x="4636" y="20132"/>
                  </a:cubicBezTo>
                  <a:cubicBezTo>
                    <a:pt x="16636" y="20132"/>
                    <a:pt x="16636" y="20132"/>
                    <a:pt x="16636" y="20132"/>
                  </a:cubicBezTo>
                  <a:cubicBezTo>
                    <a:pt x="16636" y="15309"/>
                    <a:pt x="16636" y="15309"/>
                    <a:pt x="16636" y="15309"/>
                  </a:cubicBezTo>
                  <a:close/>
                  <a:moveTo>
                    <a:pt x="5945" y="3355"/>
                  </a:moveTo>
                  <a:cubicBezTo>
                    <a:pt x="5945" y="4194"/>
                    <a:pt x="5945" y="4194"/>
                    <a:pt x="5945" y="4194"/>
                  </a:cubicBezTo>
                  <a:cubicBezTo>
                    <a:pt x="12491" y="4194"/>
                    <a:pt x="12491" y="4194"/>
                    <a:pt x="12491" y="4194"/>
                  </a:cubicBezTo>
                  <a:cubicBezTo>
                    <a:pt x="12491" y="3355"/>
                    <a:pt x="12491" y="3355"/>
                    <a:pt x="12491" y="3355"/>
                  </a:cubicBezTo>
                  <a:cubicBezTo>
                    <a:pt x="5945" y="3355"/>
                    <a:pt x="5945" y="3355"/>
                    <a:pt x="5945" y="3355"/>
                  </a:cubicBezTo>
                  <a:close/>
                  <a:moveTo>
                    <a:pt x="5945" y="6920"/>
                  </a:moveTo>
                  <a:cubicBezTo>
                    <a:pt x="5945" y="7759"/>
                    <a:pt x="5945" y="7759"/>
                    <a:pt x="5945" y="7759"/>
                  </a:cubicBezTo>
                  <a:cubicBezTo>
                    <a:pt x="15327" y="7759"/>
                    <a:pt x="15327" y="7759"/>
                    <a:pt x="15327" y="7759"/>
                  </a:cubicBezTo>
                  <a:cubicBezTo>
                    <a:pt x="15327" y="6920"/>
                    <a:pt x="15327" y="6920"/>
                    <a:pt x="15327" y="6920"/>
                  </a:cubicBezTo>
                  <a:cubicBezTo>
                    <a:pt x="5945" y="6920"/>
                    <a:pt x="5945" y="6920"/>
                    <a:pt x="5945" y="6920"/>
                  </a:cubicBezTo>
                  <a:close/>
                  <a:moveTo>
                    <a:pt x="5945" y="5033"/>
                  </a:moveTo>
                  <a:cubicBezTo>
                    <a:pt x="5945" y="5872"/>
                    <a:pt x="5945" y="5872"/>
                    <a:pt x="5945" y="5872"/>
                  </a:cubicBezTo>
                  <a:cubicBezTo>
                    <a:pt x="15327" y="5872"/>
                    <a:pt x="15327" y="5872"/>
                    <a:pt x="15327" y="5872"/>
                  </a:cubicBezTo>
                  <a:cubicBezTo>
                    <a:pt x="15327" y="5033"/>
                    <a:pt x="15327" y="5033"/>
                    <a:pt x="15327" y="5033"/>
                  </a:cubicBezTo>
                  <a:cubicBezTo>
                    <a:pt x="5945" y="5033"/>
                    <a:pt x="5945" y="5033"/>
                    <a:pt x="5945" y="5033"/>
                  </a:cubicBezTo>
                  <a:close/>
                  <a:moveTo>
                    <a:pt x="14454" y="1678"/>
                  </a:moveTo>
                  <a:cubicBezTo>
                    <a:pt x="14454" y="2726"/>
                    <a:pt x="14454" y="2726"/>
                    <a:pt x="14454" y="2726"/>
                  </a:cubicBezTo>
                  <a:cubicBezTo>
                    <a:pt x="16200" y="2726"/>
                    <a:pt x="16200" y="2726"/>
                    <a:pt x="16200" y="2726"/>
                  </a:cubicBezTo>
                  <a:cubicBezTo>
                    <a:pt x="14454" y="1678"/>
                    <a:pt x="14454" y="1678"/>
                    <a:pt x="14454" y="1678"/>
                  </a:cubicBezTo>
                  <a:close/>
                  <a:moveTo>
                    <a:pt x="16418" y="11744"/>
                  </a:moveTo>
                  <a:cubicBezTo>
                    <a:pt x="16418" y="12583"/>
                    <a:pt x="16418" y="12583"/>
                    <a:pt x="16418" y="12583"/>
                  </a:cubicBezTo>
                  <a:cubicBezTo>
                    <a:pt x="17072" y="12583"/>
                    <a:pt x="17072" y="12583"/>
                    <a:pt x="17072" y="12583"/>
                  </a:cubicBezTo>
                  <a:cubicBezTo>
                    <a:pt x="18163" y="12583"/>
                    <a:pt x="18163" y="12583"/>
                    <a:pt x="18163" y="12583"/>
                  </a:cubicBezTo>
                  <a:cubicBezTo>
                    <a:pt x="18818" y="12583"/>
                    <a:pt x="18818" y="12583"/>
                    <a:pt x="18818" y="12583"/>
                  </a:cubicBezTo>
                  <a:cubicBezTo>
                    <a:pt x="18818" y="11744"/>
                    <a:pt x="18818" y="11744"/>
                    <a:pt x="18818" y="11744"/>
                  </a:cubicBezTo>
                  <a:cubicBezTo>
                    <a:pt x="18163" y="11744"/>
                    <a:pt x="18163" y="11744"/>
                    <a:pt x="18163" y="11744"/>
                  </a:cubicBezTo>
                  <a:cubicBezTo>
                    <a:pt x="17072" y="11744"/>
                    <a:pt x="17072" y="11744"/>
                    <a:pt x="17072" y="11744"/>
                  </a:cubicBezTo>
                  <a:lnTo>
                    <a:pt x="16418" y="11744"/>
                  </a:lnTo>
                  <a:close/>
                </a:path>
              </a:pathLst>
            </a:custGeom>
            <a:solidFill>
              <a:schemeClr val="bg1"/>
            </a:solidFill>
            <a:ln w="12700">
              <a:miter lim="400000"/>
            </a:ln>
          </p:spPr>
          <p:txBody>
            <a:bodyPr lIns="45717" rIns="45717">
              <a:noAutofit/>
            </a:bodyPr>
            <a:lstStyle/>
            <a:p>
              <a:pPr defTabSz="914400">
                <a:defRPr/>
              </a:pPr>
              <a:endParaRPr sz="1800" kern="0">
                <a:solidFill>
                  <a:schemeClr val="tx1">
                    <a:lumMod val="50000"/>
                    <a:lumOff val="50000"/>
                  </a:schemeClr>
                </a:solidFill>
                <a:latin typeface="微软雅黑" panose="020B0503020204020204" pitchFamily="34" charset="-122"/>
                <a:ea typeface="微软雅黑" panose="020B0503020204020204" pitchFamily="34" charset="-122"/>
                <a:cs typeface="汉仪书魂体简" panose="02010600000101010101" charset="-122"/>
                <a:sym typeface="汉仪书宋二简"/>
              </a:endParaRPr>
            </a:p>
          </p:txBody>
        </p:sp>
      </p:grpSp>
    </p:spTree>
  </p:cSld>
  <p:clrMapOvr>
    <a:masterClrMapping/>
  </p:clrMapOvr>
  <p:transition spd="slow" advClick="0">
    <p:push dir="u"/>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42" presetClass="entr" presetSubtype="0" dur="100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dur="1000" fill="hold" nodeType="with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1000"/>
                                        <p:tgtEl>
                                          <p:spTgt spid="12"/>
                                        </p:tgtEl>
                                      </p:cBhvr>
                                    </p:animEffect>
                                    <p:anim calcmode="lin" valueType="num">
                                      <p:cBhvr>
                                        <p:cTn id="13" dur="1000" fill="hold"/>
                                        <p:tgtEl>
                                          <p:spTgt spid="12"/>
                                        </p:tgtEl>
                                        <p:attrNameLst>
                                          <p:attrName>ppt_x</p:attrName>
                                        </p:attrNameLst>
                                      </p:cBhvr>
                                      <p:tavLst>
                                        <p:tav tm="0">
                                          <p:val>
                                            <p:strVal val="#ppt_x"/>
                                          </p:val>
                                        </p:tav>
                                        <p:tav tm="100000">
                                          <p:val>
                                            <p:strVal val="#ppt_x"/>
                                          </p:val>
                                        </p:tav>
                                      </p:tavLst>
                                    </p:anim>
                                    <p:anim calcmode="lin" valueType="num">
                                      <p:cBhvr>
                                        <p:cTn id="14" dur="1000" fill="hold"/>
                                        <p:tgtEl>
                                          <p:spTgt spid="12"/>
                                        </p:tgtEl>
                                        <p:attrNameLst>
                                          <p:attrName>ppt_y</p:attrName>
                                        </p:attrNameLst>
                                      </p:cBhvr>
                                      <p:tavLst>
                                        <p:tav tm="0">
                                          <p:val>
                                            <p:strVal val="#ppt_y+.1"/>
                                          </p:val>
                                        </p:tav>
                                        <p:tav tm="100000">
                                          <p:val>
                                            <p:strVal val="#ppt_y"/>
                                          </p:val>
                                        </p:tav>
                                      </p:tavLst>
                                    </p:anim>
                                  </p:childTnLst>
                                </p:cTn>
                              </p:par>
                              <p:par>
                                <p:cTn id="15" presetID="42" presetClass="entr" presetSubtype="0" dur="1000" fill="hold" nodeType="with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1000"/>
                                        <p:tgtEl>
                                          <p:spTgt spid="17"/>
                                        </p:tgtEl>
                                      </p:cBhvr>
                                    </p:animEffect>
                                    <p:anim calcmode="lin" valueType="num">
                                      <p:cBhvr>
                                        <p:cTn id="18" dur="1000" fill="hold"/>
                                        <p:tgtEl>
                                          <p:spTgt spid="17"/>
                                        </p:tgtEl>
                                        <p:attrNameLst>
                                          <p:attrName>ppt_x</p:attrName>
                                        </p:attrNameLst>
                                      </p:cBhvr>
                                      <p:tavLst>
                                        <p:tav tm="0">
                                          <p:val>
                                            <p:strVal val="#ppt_x"/>
                                          </p:val>
                                        </p:tav>
                                        <p:tav tm="100000">
                                          <p:val>
                                            <p:strVal val="#ppt_x"/>
                                          </p:val>
                                        </p:tav>
                                      </p:tavLst>
                                    </p:anim>
                                    <p:anim calcmode="lin" valueType="num">
                                      <p:cBhvr>
                                        <p:cTn id="19" dur="1000" fill="hold"/>
                                        <p:tgtEl>
                                          <p:spTgt spid="17"/>
                                        </p:tgtEl>
                                        <p:attrNameLst>
                                          <p:attrName>ppt_y</p:attrName>
                                        </p:attrNameLst>
                                      </p:cBhvr>
                                      <p:tavLst>
                                        <p:tav tm="0">
                                          <p:val>
                                            <p:strVal val="#ppt_y+.1"/>
                                          </p:val>
                                        </p:tav>
                                        <p:tav tm="100000">
                                          <p:val>
                                            <p:strVal val="#ppt_y"/>
                                          </p:val>
                                        </p:tav>
                                      </p:tavLst>
                                    </p:anim>
                                  </p:childTnLst>
                                </p:cTn>
                              </p:par>
                              <p:par>
                                <p:cTn id="20" presetID="42" presetClass="entr" presetSubtype="0" dur="1000" fill="hold" nodeType="with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fade">
                                      <p:cBhvr>
                                        <p:cTn id="22" dur="1000"/>
                                        <p:tgtEl>
                                          <p:spTgt spid="22"/>
                                        </p:tgtEl>
                                      </p:cBhvr>
                                    </p:animEffect>
                                    <p:anim calcmode="lin" valueType="num">
                                      <p:cBhvr>
                                        <p:cTn id="23" dur="1000" fill="hold"/>
                                        <p:tgtEl>
                                          <p:spTgt spid="22"/>
                                        </p:tgtEl>
                                        <p:attrNameLst>
                                          <p:attrName>ppt_x</p:attrName>
                                        </p:attrNameLst>
                                      </p:cBhvr>
                                      <p:tavLst>
                                        <p:tav tm="0">
                                          <p:val>
                                            <p:strVal val="#ppt_x"/>
                                          </p:val>
                                        </p:tav>
                                        <p:tav tm="100000">
                                          <p:val>
                                            <p:strVal val="#ppt_x"/>
                                          </p:val>
                                        </p:tav>
                                      </p:tavLst>
                                    </p:anim>
                                    <p:anim calcmode="lin" valueType="num">
                                      <p:cBhvr>
                                        <p:cTn id="24" dur="1000" fill="hold"/>
                                        <p:tgtEl>
                                          <p:spTgt spid="22"/>
                                        </p:tgtEl>
                                        <p:attrNameLst>
                                          <p:attrName>ppt_y</p:attrName>
                                        </p:attrNameLst>
                                      </p:cBhvr>
                                      <p:tavLst>
                                        <p:tav tm="0">
                                          <p:val>
                                            <p:strVal val="#ppt_y+.1"/>
                                          </p:val>
                                        </p:tav>
                                        <p:tav tm="100000">
                                          <p:val>
                                            <p:strVal val="#ppt_y"/>
                                          </p:val>
                                        </p:tav>
                                      </p:tavLst>
                                    </p:anim>
                                  </p:childTnLst>
                                </p:cTn>
                              </p:par>
                              <p:par>
                                <p:cTn id="25" presetID="42" presetClass="entr" presetSubtype="0" dur="1000" fill="hold" nodeType="withEffect">
                                  <p:stCondLst>
                                    <p:cond delay="0"/>
                                  </p:stCondLst>
                                  <p:childTnLst>
                                    <p:set>
                                      <p:cBhvr>
                                        <p:cTn id="26" dur="1" fill="hold">
                                          <p:stCondLst>
                                            <p:cond delay="0"/>
                                          </p:stCondLst>
                                        </p:cTn>
                                        <p:tgtEl>
                                          <p:spTgt spid="27"/>
                                        </p:tgtEl>
                                        <p:attrNameLst>
                                          <p:attrName>style.visibility</p:attrName>
                                        </p:attrNameLst>
                                      </p:cBhvr>
                                      <p:to>
                                        <p:strVal val="visible"/>
                                      </p:to>
                                    </p:set>
                                    <p:animEffect transition="in" filter="fade">
                                      <p:cBhvr>
                                        <p:cTn id="27" dur="1000"/>
                                        <p:tgtEl>
                                          <p:spTgt spid="27"/>
                                        </p:tgtEl>
                                      </p:cBhvr>
                                    </p:animEffect>
                                    <p:anim calcmode="lin" valueType="num">
                                      <p:cBhvr>
                                        <p:cTn id="28" dur="1000" fill="hold"/>
                                        <p:tgtEl>
                                          <p:spTgt spid="27"/>
                                        </p:tgtEl>
                                        <p:attrNameLst>
                                          <p:attrName>ppt_x</p:attrName>
                                        </p:attrNameLst>
                                      </p:cBhvr>
                                      <p:tavLst>
                                        <p:tav tm="0">
                                          <p:val>
                                            <p:strVal val="#ppt_x"/>
                                          </p:val>
                                        </p:tav>
                                        <p:tav tm="100000">
                                          <p:val>
                                            <p:strVal val="#ppt_x"/>
                                          </p:val>
                                        </p:tav>
                                      </p:tavLst>
                                    </p:anim>
                                    <p:anim calcmode="lin" valueType="num">
                                      <p:cBhvr>
                                        <p:cTn id="29"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椭圆 13"/>
          <p:cNvSpPr/>
          <p:nvPr/>
        </p:nvSpPr>
        <p:spPr>
          <a:xfrm>
            <a:off x="2972736" y="236353"/>
            <a:ext cx="6464562" cy="6464562"/>
          </a:xfrm>
          <a:prstGeom prst="ellipse">
            <a:avLst/>
          </a:prstGeom>
          <a:noFill/>
          <a:ln>
            <a:solidFill>
              <a:srgbClr val="B6D8D4">
                <a:alpha val="73000"/>
              </a:srgb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书宋二简"/>
              <a:ea typeface="汉仪书宋二简"/>
              <a:sym typeface="汉仪书宋二简"/>
            </a:endParaRPr>
          </a:p>
        </p:txBody>
      </p:sp>
      <p:sp>
        <p:nvSpPr>
          <p:cNvPr id="15" name="椭圆 14"/>
          <p:cNvSpPr/>
          <p:nvPr/>
        </p:nvSpPr>
        <p:spPr>
          <a:xfrm>
            <a:off x="3616276" y="879893"/>
            <a:ext cx="5177482" cy="5177482"/>
          </a:xfrm>
          <a:prstGeom prst="ellipse">
            <a:avLst/>
          </a:prstGeom>
          <a:gradFill flip="none" rotWithShape="1">
            <a:gsLst>
              <a:gs pos="0">
                <a:schemeClr val="accent1">
                  <a:lumMod val="0"/>
                  <a:lumOff val="100000"/>
                </a:schemeClr>
              </a:gs>
              <a:gs pos="35000">
                <a:srgbClr val="B6D8D4">
                  <a:alpha val="6000"/>
                </a:srgbClr>
              </a:gs>
              <a:gs pos="100000">
                <a:srgbClr val="B6D8D4">
                  <a:alpha val="58000"/>
                </a:srgbClr>
              </a:gs>
            </a:gsLst>
            <a:path path="circle">
              <a:fillToRect l="50000" t="-80000" r="50000" b="18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书宋二简"/>
              <a:ea typeface="汉仪书宋二简"/>
              <a:sym typeface="汉仪书宋二简"/>
            </a:endParaRPr>
          </a:p>
        </p:txBody>
      </p:sp>
      <p:pic>
        <p:nvPicPr>
          <p:cNvPr id="12" name="图片 11"/>
          <p:cNvPicPr>
            <a:picLocks noChangeAspect="1"/>
          </p:cNvPicPr>
          <p:nvPr/>
        </p:nvPicPr>
        <p:blipFill>
          <a:blip r:embed="rId2">
            <a:extLst>
              <a:ext uri="{BEBA8EAE-BF5A-486C-A8C5-ECC9F3942E4B}">
                <a14:imgProps xmlns:a14="http://schemas.microsoft.com/office/drawing/2010/main">
                  <a14:imgLayer r:embed="rId3">
                    <a14:imgEffect>
                      <a14:colorTemperature colorTemp="11200"/>
                    </a14:imgEffect>
                  </a14:imgLayer>
                </a14:imgProps>
              </a:ext>
              <a:ext uri="{28A0092B-C50C-407E-A947-70E740481C1C}">
                <a14:useLocalDpi xmlns:a14="http://schemas.microsoft.com/office/drawing/2010/main" val="0"/>
              </a:ext>
            </a:extLst>
          </a:blip>
          <a:stretch>
            <a:fillRect/>
          </a:stretch>
        </p:blipFill>
        <p:spPr>
          <a:xfrm rot="878050">
            <a:off x="-733657" y="3083970"/>
            <a:ext cx="7699833" cy="6644925"/>
          </a:xfrm>
          <a:custGeom>
            <a:avLst/>
            <a:gdLst>
              <a:gd name="connsiteX0" fmla="*/ 3190661 w 7699833"/>
              <a:gd name="connsiteY0" fmla="*/ 6644925 h 6644925"/>
              <a:gd name="connsiteX1" fmla="*/ 7699833 w 7699833"/>
              <a:gd name="connsiteY1" fmla="*/ 5467504 h 6644925"/>
              <a:gd name="connsiteX2" fmla="*/ 7699833 w 7699833"/>
              <a:gd name="connsiteY2" fmla="*/ 6644925 h 6644925"/>
              <a:gd name="connsiteX3" fmla="*/ 0 w 7699833"/>
              <a:gd name="connsiteY3" fmla="*/ 0 h 6644925"/>
              <a:gd name="connsiteX4" fmla="*/ 7699833 w 7699833"/>
              <a:gd name="connsiteY4" fmla="*/ 0 h 6644925"/>
              <a:gd name="connsiteX5" fmla="*/ 7699833 w 7699833"/>
              <a:gd name="connsiteY5" fmla="*/ 403412 h 6644925"/>
              <a:gd name="connsiteX6" fmla="*/ 5374869 w 7699833"/>
              <a:gd name="connsiteY6" fmla="*/ 1010500 h 6644925"/>
              <a:gd name="connsiteX7" fmla="*/ 5956777 w 7699833"/>
              <a:gd name="connsiteY7" fmla="*/ 3239033 h 6644925"/>
              <a:gd name="connsiteX8" fmla="*/ 948840 w 7699833"/>
              <a:gd name="connsiteY8" fmla="*/ 4546693 h 6644925"/>
              <a:gd name="connsiteX9" fmla="*/ 0 w 7699833"/>
              <a:gd name="connsiteY9" fmla="*/ 912926 h 6644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99833" h="6644925">
                <a:moveTo>
                  <a:pt x="3190661" y="6644925"/>
                </a:moveTo>
                <a:lnTo>
                  <a:pt x="7699833" y="5467504"/>
                </a:lnTo>
                <a:lnTo>
                  <a:pt x="7699833" y="6644925"/>
                </a:lnTo>
                <a:close/>
                <a:moveTo>
                  <a:pt x="0" y="0"/>
                </a:moveTo>
                <a:lnTo>
                  <a:pt x="7699833" y="0"/>
                </a:lnTo>
                <a:lnTo>
                  <a:pt x="7699833" y="403412"/>
                </a:lnTo>
                <a:lnTo>
                  <a:pt x="5374869" y="1010500"/>
                </a:lnTo>
                <a:lnTo>
                  <a:pt x="5956777" y="3239033"/>
                </a:lnTo>
                <a:lnTo>
                  <a:pt x="948840" y="4546693"/>
                </a:lnTo>
                <a:lnTo>
                  <a:pt x="0" y="912926"/>
                </a:lnTo>
                <a:close/>
              </a:path>
            </a:pathLst>
          </a:custGeom>
        </p:spPr>
      </p:pic>
      <p:pic>
        <p:nvPicPr>
          <p:cNvPr id="13" name="图片 12"/>
          <p:cNvPicPr>
            <a:picLocks noChangeAspect="1"/>
          </p:cNvPicPr>
          <p:nvPr/>
        </p:nvPicPr>
        <p:blipFill>
          <a:blip r:embed="rId2">
            <a:extLst>
              <a:ext uri="{BEBA8EAE-BF5A-486C-A8C5-ECC9F3942E4B}">
                <a14:imgProps xmlns:a14="http://schemas.microsoft.com/office/drawing/2010/main">
                  <a14:imgLayer r:embed="rId3">
                    <a14:imgEffect>
                      <a14:colorTemperature colorTemp="11200"/>
                    </a14:imgEffect>
                  </a14:imgLayer>
                </a14:imgProps>
              </a:ext>
              <a:ext uri="{28A0092B-C50C-407E-A947-70E740481C1C}">
                <a14:useLocalDpi xmlns:a14="http://schemas.microsoft.com/office/drawing/2010/main" val="0"/>
              </a:ext>
            </a:extLst>
          </a:blip>
          <a:stretch>
            <a:fillRect/>
          </a:stretch>
        </p:blipFill>
        <p:spPr>
          <a:xfrm rot="878050" flipH="1" flipV="1">
            <a:off x="5238209" y="-2865831"/>
            <a:ext cx="7699833" cy="6644925"/>
          </a:xfrm>
          <a:custGeom>
            <a:avLst/>
            <a:gdLst>
              <a:gd name="connsiteX0" fmla="*/ 3190661 w 7699833"/>
              <a:gd name="connsiteY0" fmla="*/ 6644925 h 6644925"/>
              <a:gd name="connsiteX1" fmla="*/ 7699833 w 7699833"/>
              <a:gd name="connsiteY1" fmla="*/ 5467504 h 6644925"/>
              <a:gd name="connsiteX2" fmla="*/ 7699833 w 7699833"/>
              <a:gd name="connsiteY2" fmla="*/ 6644925 h 6644925"/>
              <a:gd name="connsiteX3" fmla="*/ 0 w 7699833"/>
              <a:gd name="connsiteY3" fmla="*/ 0 h 6644925"/>
              <a:gd name="connsiteX4" fmla="*/ 7699833 w 7699833"/>
              <a:gd name="connsiteY4" fmla="*/ 0 h 6644925"/>
              <a:gd name="connsiteX5" fmla="*/ 7699833 w 7699833"/>
              <a:gd name="connsiteY5" fmla="*/ 403412 h 6644925"/>
              <a:gd name="connsiteX6" fmla="*/ 5374869 w 7699833"/>
              <a:gd name="connsiteY6" fmla="*/ 1010500 h 6644925"/>
              <a:gd name="connsiteX7" fmla="*/ 5956777 w 7699833"/>
              <a:gd name="connsiteY7" fmla="*/ 3239033 h 6644925"/>
              <a:gd name="connsiteX8" fmla="*/ 948840 w 7699833"/>
              <a:gd name="connsiteY8" fmla="*/ 4546693 h 6644925"/>
              <a:gd name="connsiteX9" fmla="*/ 0 w 7699833"/>
              <a:gd name="connsiteY9" fmla="*/ 912926 h 6644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99833" h="6644925">
                <a:moveTo>
                  <a:pt x="3190661" y="6644925"/>
                </a:moveTo>
                <a:lnTo>
                  <a:pt x="7699833" y="5467504"/>
                </a:lnTo>
                <a:lnTo>
                  <a:pt x="7699833" y="6644925"/>
                </a:lnTo>
                <a:close/>
                <a:moveTo>
                  <a:pt x="0" y="0"/>
                </a:moveTo>
                <a:lnTo>
                  <a:pt x="7699833" y="0"/>
                </a:lnTo>
                <a:lnTo>
                  <a:pt x="7699833" y="403412"/>
                </a:lnTo>
                <a:lnTo>
                  <a:pt x="5374869" y="1010500"/>
                </a:lnTo>
                <a:lnTo>
                  <a:pt x="5956777" y="3239033"/>
                </a:lnTo>
                <a:lnTo>
                  <a:pt x="948840" y="4546693"/>
                </a:lnTo>
                <a:lnTo>
                  <a:pt x="0" y="912926"/>
                </a:lnTo>
                <a:close/>
              </a:path>
            </a:pathLst>
          </a:custGeom>
        </p:spPr>
      </p:pic>
      <p:sp>
        <p:nvSpPr>
          <p:cNvPr id="16" name="椭圆 15"/>
          <p:cNvSpPr/>
          <p:nvPr/>
        </p:nvSpPr>
        <p:spPr>
          <a:xfrm>
            <a:off x="8660807" y="5842726"/>
            <a:ext cx="902853" cy="902853"/>
          </a:xfrm>
          <a:prstGeom prst="ellipse">
            <a:avLst/>
          </a:prstGeom>
          <a:gradFill>
            <a:gsLst>
              <a:gs pos="0">
                <a:srgbClr val="B6D8D4"/>
              </a:gs>
              <a:gs pos="100000">
                <a:srgbClr val="78B7AF"/>
              </a:gs>
            </a:gsLst>
          </a:gradFill>
          <a:ln>
            <a:noFill/>
          </a:ln>
          <a:effectLst>
            <a:softEdge rad="304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书宋二简"/>
              <a:ea typeface="汉仪书宋二简"/>
              <a:sym typeface="汉仪书宋二简"/>
            </a:endParaRPr>
          </a:p>
        </p:txBody>
      </p:sp>
      <p:sp>
        <p:nvSpPr>
          <p:cNvPr id="17" name="椭圆 16"/>
          <p:cNvSpPr/>
          <p:nvPr/>
        </p:nvSpPr>
        <p:spPr>
          <a:xfrm>
            <a:off x="1287345" y="1654479"/>
            <a:ext cx="1016645" cy="1016645"/>
          </a:xfrm>
          <a:prstGeom prst="ellipse">
            <a:avLst/>
          </a:prstGeom>
          <a:gradFill>
            <a:gsLst>
              <a:gs pos="0">
                <a:srgbClr val="B6D8D4"/>
              </a:gs>
              <a:gs pos="100000">
                <a:srgbClr val="78B7AF"/>
              </a:gs>
            </a:gsLst>
          </a:gradFill>
          <a:ln>
            <a:noFill/>
          </a:ln>
          <a:effectLst>
            <a:softEdge rad="304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书宋二简"/>
              <a:ea typeface="汉仪书宋二简"/>
              <a:sym typeface="汉仪书宋二简"/>
            </a:endParaRPr>
          </a:p>
        </p:txBody>
      </p:sp>
      <p:sp>
        <p:nvSpPr>
          <p:cNvPr id="18" name="椭圆 17"/>
          <p:cNvSpPr/>
          <p:nvPr/>
        </p:nvSpPr>
        <p:spPr>
          <a:xfrm>
            <a:off x="10080838" y="1910958"/>
            <a:ext cx="794672" cy="794672"/>
          </a:xfrm>
          <a:prstGeom prst="ellipse">
            <a:avLst/>
          </a:prstGeom>
          <a:gradFill>
            <a:gsLst>
              <a:gs pos="0">
                <a:srgbClr val="B6D8D4"/>
              </a:gs>
              <a:gs pos="100000">
                <a:srgbClr val="78B7AF"/>
              </a:gs>
            </a:gsLst>
          </a:gradFill>
          <a:ln>
            <a:noFill/>
          </a:ln>
          <a:effectLst>
            <a:softEdge rad="304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书宋二简"/>
              <a:ea typeface="汉仪书宋二简"/>
              <a:sym typeface="汉仪书宋二简"/>
            </a:endParaRPr>
          </a:p>
        </p:txBody>
      </p:sp>
      <p:sp>
        <p:nvSpPr>
          <p:cNvPr id="19" name="文本框 18"/>
          <p:cNvSpPr txBox="1"/>
          <p:nvPr/>
        </p:nvSpPr>
        <p:spPr>
          <a:xfrm>
            <a:off x="2774535" y="2705630"/>
            <a:ext cx="6852544" cy="1192571"/>
          </a:xfrm>
          <a:prstGeom prst="rect">
            <a:avLst/>
          </a:prstGeom>
          <a:noFill/>
        </p:spPr>
        <p:txBody>
          <a:bodyPr wrap="square" rtlCol="0">
            <a:spAutoFit/>
          </a:bodyPr>
          <a:lstStyle/>
          <a:p>
            <a:pPr algn="ctr" defTabSz="457200">
              <a:lnSpc>
                <a:spcPct val="150000"/>
              </a:lnSpc>
            </a:pPr>
            <a:r>
              <a:rPr lang="zh-CN" altLang="en-US" sz="5400">
                <a:solidFill>
                  <a:schemeClr val="tx1">
                    <a:lumMod val="75000"/>
                    <a:lumOff val="25000"/>
                  </a:schemeClr>
                </a:solidFill>
                <a:effectLst>
                  <a:outerShdw blurRad="25400" dist="25400" dir="2700000" algn="tl">
                    <a:srgbClr val="000000">
                      <a:alpha val="25000"/>
                    </a:srgbClr>
                  </a:outerShdw>
                </a:effectLst>
                <a:latin typeface="思源宋体 CN Heavy" pitchFamily="18" charset="-122"/>
                <a:ea typeface="思源宋体 CN Heavy" pitchFamily="18" charset="-122"/>
              </a:rPr>
              <a:t>未来发展计划</a:t>
            </a:r>
          </a:p>
        </p:txBody>
      </p:sp>
      <p:sp>
        <p:nvSpPr>
          <p:cNvPr id="20" name="文本框 19"/>
          <p:cNvSpPr txBox="1"/>
          <p:nvPr/>
        </p:nvSpPr>
        <p:spPr>
          <a:xfrm>
            <a:off x="3740693" y="2122797"/>
            <a:ext cx="4920228" cy="825803"/>
          </a:xfrm>
          <a:prstGeom prst="rect">
            <a:avLst/>
          </a:prstGeom>
          <a:noFill/>
        </p:spPr>
        <p:txBody>
          <a:bodyPr wrap="square" rtlCol="0">
            <a:spAutoFit/>
          </a:bodyPr>
          <a:lstStyle/>
          <a:p>
            <a:pPr algn="ctr" defTabSz="457200">
              <a:lnSpc>
                <a:spcPct val="150000"/>
              </a:lnSpc>
            </a:pPr>
            <a:r>
              <a:rPr lang="en-US" altLang="zh-CN" sz="3600">
                <a:gradFill>
                  <a:gsLst>
                    <a:gs pos="0">
                      <a:srgbClr val="B6D8D4"/>
                    </a:gs>
                    <a:gs pos="76000">
                      <a:srgbClr val="5AA69D"/>
                    </a:gs>
                  </a:gsLst>
                  <a:lin ang="5400000" scaled="0"/>
                </a:gradFill>
                <a:effectLst>
                  <a:outerShdw blurRad="25400" dist="25400" dir="2700000" algn="tl">
                    <a:srgbClr val="000000">
                      <a:alpha val="25000"/>
                    </a:srgbClr>
                  </a:outerShdw>
                </a:effectLst>
                <a:latin typeface="思源宋体 CN Heavy" pitchFamily="18" charset="-122"/>
                <a:ea typeface="思源宋体 CN Heavy" pitchFamily="18" charset="-122"/>
              </a:rPr>
              <a:t>PART 06</a:t>
            </a:r>
          </a:p>
        </p:txBody>
      </p:sp>
      <p:sp>
        <p:nvSpPr>
          <p:cNvPr id="21" name="文本框 20"/>
          <p:cNvSpPr txBox="1"/>
          <p:nvPr/>
        </p:nvSpPr>
        <p:spPr>
          <a:xfrm>
            <a:off x="3999486" y="3929677"/>
            <a:ext cx="4402642" cy="646331"/>
          </a:xfrm>
          <a:prstGeom prst="rect">
            <a:avLst/>
          </a:prstGeom>
          <a:noFill/>
        </p:spPr>
        <p:txBody>
          <a:bodyPr wrap="square" rtlCol="0">
            <a:spAutoFit/>
          </a:bodyPr>
          <a:lstStyle/>
          <a:p>
            <a:pPr algn="ctr" defTabSz="457200">
              <a:lnSpc>
                <a:spcPct val="150000"/>
              </a:lnSpc>
            </a:pPr>
            <a:r>
              <a:rPr lang="en-US" altLang="zh-CN" sz="800">
                <a:solidFill>
                  <a:schemeClr val="tx1">
                    <a:lumMod val="50000"/>
                    <a:lumOff val="50000"/>
                  </a:schemeClr>
                </a:solidFill>
                <a:latin typeface="微软雅黑" panose="020B0503020204020204" pitchFamily="34" charset="-122"/>
                <a:ea typeface="微软雅黑" panose="020B0503020204020204" pitchFamily="34" charset="-122"/>
                <a:sym typeface="方正公文黑体" panose="02000500000000000000" charset="-122"/>
              </a:rPr>
              <a:t>Combining with the actual situation, this paper expounds  reasons </a:t>
            </a:r>
          </a:p>
          <a:p>
            <a:pPr algn="ctr" defTabSz="457200">
              <a:lnSpc>
                <a:spcPct val="150000"/>
              </a:lnSpc>
            </a:pPr>
            <a:r>
              <a:rPr lang="en-US" altLang="zh-CN" sz="800">
                <a:solidFill>
                  <a:schemeClr val="tx1">
                    <a:lumMod val="50000"/>
                    <a:lumOff val="50000"/>
                  </a:schemeClr>
                </a:solidFill>
                <a:latin typeface="微软雅黑" panose="020B0503020204020204" pitchFamily="34" charset="-122"/>
                <a:ea typeface="微软雅黑" panose="020B0503020204020204" pitchFamily="34" charset="-122"/>
                <a:sym typeface="方正公文黑体" panose="02000500000000000000" charset="-122"/>
              </a:rPr>
              <a:t>combining with the actual situation, it expounds the reasons for applying for this project combining with the actual situation</a:t>
            </a:r>
          </a:p>
        </p:txBody>
      </p:sp>
      <p:cxnSp>
        <p:nvCxnSpPr>
          <p:cNvPr id="23" name="直接连接符 22"/>
          <p:cNvCxnSpPr/>
          <p:nvPr/>
        </p:nvCxnSpPr>
        <p:spPr>
          <a:xfrm>
            <a:off x="6036237" y="4796283"/>
            <a:ext cx="329140" cy="0"/>
          </a:xfrm>
          <a:prstGeom prst="line">
            <a:avLst/>
          </a:prstGeom>
          <a:ln w="57150">
            <a:solidFill>
              <a:srgbClr val="5AA69D"/>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2" dur="50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right)">
                                      <p:cBhvr>
                                        <p:cTn id="7" dur="500"/>
                                        <p:tgtEl>
                                          <p:spTgt spid="13"/>
                                        </p:tgtEl>
                                      </p:cBhvr>
                                    </p:animEffect>
                                  </p:childTnLst>
                                </p:cTn>
                              </p:par>
                              <p:par>
                                <p:cTn id="8" presetID="22" presetClass="entr" presetSubtype="8" dur="50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wipe(left)">
                                      <p:cBhvr>
                                        <p:cTn id="10" dur="500"/>
                                        <p:tgtEl>
                                          <p:spTgt spid="12"/>
                                        </p:tgtEl>
                                      </p:cBhvr>
                                    </p:animEffect>
                                  </p:childTnLst>
                                </p:cTn>
                              </p:par>
                              <p:par>
                                <p:cTn id="11" presetID="53" presetClass="entr" presetSubtype="0" dur="50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ppt_w</p:attrName>
                                        </p:attrNameLst>
                                      </p:cBhvr>
                                      <p:tavLst>
                                        <p:tav tm="0">
                                          <p:val>
                                            <p:fltVal val="0"/>
                                          </p:val>
                                        </p:tav>
                                        <p:tav tm="100000">
                                          <p:val>
                                            <p:strVal val="#ppt_w"/>
                                          </p:val>
                                        </p:tav>
                                      </p:tavLst>
                                    </p:anim>
                                    <p:anim calcmode="lin" valueType="num">
                                      <p:cBhvr>
                                        <p:cTn id="14" dur="500" fill="hold"/>
                                        <p:tgtEl>
                                          <p:spTgt spid="15"/>
                                        </p:tgtEl>
                                        <p:attrNameLst>
                                          <p:attrName>ppt_h</p:attrName>
                                        </p:attrNameLst>
                                      </p:cBhvr>
                                      <p:tavLst>
                                        <p:tav tm="0">
                                          <p:val>
                                            <p:fltVal val="0"/>
                                          </p:val>
                                        </p:tav>
                                        <p:tav tm="100000">
                                          <p:val>
                                            <p:strVal val="#ppt_h"/>
                                          </p:val>
                                        </p:tav>
                                      </p:tavLst>
                                    </p:anim>
                                    <p:animEffect transition="in" filter="fade">
                                      <p:cBhvr>
                                        <p:cTn id="15" dur="500"/>
                                        <p:tgtEl>
                                          <p:spTgt spid="15"/>
                                        </p:tgtEl>
                                      </p:cBhvr>
                                    </p:animEffect>
                                  </p:childTnLst>
                                </p:cTn>
                              </p:par>
                              <p:par>
                                <p:cTn id="16" presetID="53" presetClass="entr" presetSubtype="0" dur="500" fill="hold" grpId="0" nodeType="withEffect">
                                  <p:stCondLst>
                                    <p:cond delay="0"/>
                                  </p:stCondLst>
                                  <p:childTnLst>
                                    <p:set>
                                      <p:cBhvr>
                                        <p:cTn id="17" dur="1" fill="hold">
                                          <p:stCondLst>
                                            <p:cond delay="0"/>
                                          </p:stCondLst>
                                        </p:cTn>
                                        <p:tgtEl>
                                          <p:spTgt spid="14"/>
                                        </p:tgtEl>
                                        <p:attrNameLst>
                                          <p:attrName>style.visibility</p:attrName>
                                        </p:attrNameLst>
                                      </p:cBhvr>
                                      <p:to>
                                        <p:strVal val="visible"/>
                                      </p:to>
                                    </p:set>
                                    <p:anim calcmode="lin" valueType="num">
                                      <p:cBhvr>
                                        <p:cTn id="18" dur="500" fill="hold"/>
                                        <p:tgtEl>
                                          <p:spTgt spid="14"/>
                                        </p:tgtEl>
                                        <p:attrNameLst>
                                          <p:attrName>ppt_w</p:attrName>
                                        </p:attrNameLst>
                                      </p:cBhvr>
                                      <p:tavLst>
                                        <p:tav tm="0">
                                          <p:val>
                                            <p:fltVal val="0"/>
                                          </p:val>
                                        </p:tav>
                                        <p:tav tm="100000">
                                          <p:val>
                                            <p:strVal val="#ppt_w"/>
                                          </p:val>
                                        </p:tav>
                                      </p:tavLst>
                                    </p:anim>
                                    <p:anim calcmode="lin" valueType="num">
                                      <p:cBhvr>
                                        <p:cTn id="19" dur="500" fill="hold"/>
                                        <p:tgtEl>
                                          <p:spTgt spid="14"/>
                                        </p:tgtEl>
                                        <p:attrNameLst>
                                          <p:attrName>ppt_h</p:attrName>
                                        </p:attrNameLst>
                                      </p:cBhvr>
                                      <p:tavLst>
                                        <p:tav tm="0">
                                          <p:val>
                                            <p:fltVal val="0"/>
                                          </p:val>
                                        </p:tav>
                                        <p:tav tm="100000">
                                          <p:val>
                                            <p:strVal val="#ppt_h"/>
                                          </p:val>
                                        </p:tav>
                                      </p:tavLst>
                                    </p:anim>
                                    <p:animEffect transition="in" filter="fade">
                                      <p:cBhvr>
                                        <p:cTn id="20" dur="500"/>
                                        <p:tgtEl>
                                          <p:spTgt spid="14"/>
                                        </p:tgtEl>
                                      </p:cBhvr>
                                    </p:animEffect>
                                  </p:childTnLst>
                                </p:cTn>
                              </p:par>
                              <p:par>
                                <p:cTn id="21" presetID="10" presetClass="entr" presetSubtype="0" dur="375"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375"/>
                                        <p:tgtEl>
                                          <p:spTgt spid="16"/>
                                        </p:tgtEl>
                                      </p:cBhvr>
                                    </p:animEffect>
                                  </p:childTnLst>
                                </p:cTn>
                              </p:par>
                              <p:par>
                                <p:cTn id="24" presetID="0" presetClass="path" presetSubtype="0" dur="1000" decel="46000" fill="hold" grpId="1" nodeType="withEffect">
                                  <p:stCondLst>
                                    <p:cond delay="0"/>
                                  </p:stCondLst>
                                  <p:childTnLst>
                                    <p:animMotion origin="layout" path="M -0.00029 -0.00066 C -0.04593 0.00992 -0.0732 0.02977 -0.09738 0.04013 C -0.12119 0.04983 -0.17529 0.08181 -0.25937 0.14994" pathEditMode="relative" rAng="0" ptsTypes="AAA">
                                      <p:cBhvr>
                                        <p:cTn id="25" dur="1000" spd="-100000" fill="hold"/>
                                        <p:tgtEl>
                                          <p:spTgt spid="16"/>
                                        </p:tgtEl>
                                        <p:attrNameLst>
                                          <p:attrName>ppt_x</p:attrName>
                                          <p:attrName>ppt_y</p:attrName>
                                        </p:attrNameLst>
                                      </p:cBhvr>
                                      <p:rCtr x="-12950" y="7519"/>
                                    </p:animMotion>
                                  </p:childTnLst>
                                </p:cTn>
                              </p:par>
                              <p:par>
                                <p:cTn id="26" presetID="6" presetClass="emph" presetSubtype="0" dur="7" fill="hold" grpId="2" nodeType="withEffect">
                                  <p:stCondLst>
                                    <p:cond delay="0"/>
                                  </p:stCondLst>
                                  <p:childTnLst>
                                    <p:animScale>
                                      <p:cBhvr>
                                        <p:cTn id="27" dur="7" fill="hold"/>
                                        <p:tgtEl>
                                          <p:spTgt spid="16"/>
                                        </p:tgtEl>
                                      </p:cBhvr>
                                      <p:by x="500000" y="500000"/>
                                    </p:animScale>
                                  </p:childTnLst>
                                </p:cTn>
                              </p:par>
                              <p:par>
                                <p:cTn id="28" presetID="6" presetClass="emph" presetSubtype="0" dur="1000" decel="100000" fill="hold" grpId="3" nodeType="withEffect">
                                  <p:stCondLst>
                                    <p:cond delay="0"/>
                                  </p:stCondLst>
                                  <p:childTnLst>
                                    <p:animScale>
                                      <p:cBhvr>
                                        <p:cTn id="29" dur="1000" fill="hold"/>
                                        <p:tgtEl>
                                          <p:spTgt spid="16"/>
                                        </p:tgtEl>
                                      </p:cBhvr>
                                      <p:by x="20000" y="20000"/>
                                    </p:animScale>
                                  </p:childTnLst>
                                </p:cTn>
                              </p:par>
                              <p:par>
                                <p:cTn id="30" presetID="10" presetClass="entr" presetSubtype="0" dur="375" fill="hold" grpId="0" nodeType="with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fade">
                                      <p:cBhvr>
                                        <p:cTn id="32" dur="375"/>
                                        <p:tgtEl>
                                          <p:spTgt spid="17"/>
                                        </p:tgtEl>
                                      </p:cBhvr>
                                    </p:animEffect>
                                  </p:childTnLst>
                                </p:cTn>
                              </p:par>
                              <p:par>
                                <p:cTn id="33" presetID="0" presetClass="path" presetSubtype="0" dur="1000" decel="46000" fill="hold" grpId="1" nodeType="withEffect">
                                  <p:stCondLst>
                                    <p:cond delay="0"/>
                                  </p:stCondLst>
                                  <p:childTnLst>
                                    <p:animMotion origin="layout" path="M -0.00029 -0.00066 C -0.04593 0.00992 -0.0732 0.02977 -0.09738 0.04013 C -0.12119 0.04983 -0.17529 0.08181 -0.25937 0.14994" pathEditMode="relative" rAng="0" ptsTypes="AAA">
                                      <p:cBhvr>
                                        <p:cTn id="34" dur="1000" spd="-100000" fill="hold"/>
                                        <p:tgtEl>
                                          <p:spTgt spid="17"/>
                                        </p:tgtEl>
                                        <p:attrNameLst>
                                          <p:attrName>ppt_x</p:attrName>
                                          <p:attrName>ppt_y</p:attrName>
                                        </p:attrNameLst>
                                      </p:cBhvr>
                                      <p:rCtr x="-12950" y="7519"/>
                                    </p:animMotion>
                                  </p:childTnLst>
                                </p:cTn>
                              </p:par>
                              <p:par>
                                <p:cTn id="35" presetID="6" presetClass="emph" presetSubtype="0" dur="7" fill="hold" grpId="2" nodeType="withEffect">
                                  <p:stCondLst>
                                    <p:cond delay="0"/>
                                  </p:stCondLst>
                                  <p:childTnLst>
                                    <p:animScale>
                                      <p:cBhvr>
                                        <p:cTn id="36" dur="7" fill="hold"/>
                                        <p:tgtEl>
                                          <p:spTgt spid="17"/>
                                        </p:tgtEl>
                                      </p:cBhvr>
                                      <p:by x="500000" y="500000"/>
                                    </p:animScale>
                                  </p:childTnLst>
                                </p:cTn>
                              </p:par>
                              <p:par>
                                <p:cTn id="37" presetID="6" presetClass="emph" presetSubtype="0" dur="1000" decel="100000" fill="hold" grpId="3" nodeType="withEffect">
                                  <p:stCondLst>
                                    <p:cond delay="0"/>
                                  </p:stCondLst>
                                  <p:childTnLst>
                                    <p:animScale>
                                      <p:cBhvr>
                                        <p:cTn id="38" dur="1000" fill="hold"/>
                                        <p:tgtEl>
                                          <p:spTgt spid="17"/>
                                        </p:tgtEl>
                                      </p:cBhvr>
                                      <p:by x="20000" y="20000"/>
                                    </p:animScale>
                                  </p:childTnLst>
                                </p:cTn>
                              </p:par>
                              <p:par>
                                <p:cTn id="39" presetID="10" presetClass="entr" presetSubtype="0" dur="375" fill="hold" grpId="0" nodeType="withEffect">
                                  <p:stCondLst>
                                    <p:cond delay="0"/>
                                  </p:stCondLst>
                                  <p:childTnLst>
                                    <p:set>
                                      <p:cBhvr>
                                        <p:cTn id="40" dur="1" fill="hold">
                                          <p:stCondLst>
                                            <p:cond delay="0"/>
                                          </p:stCondLst>
                                        </p:cTn>
                                        <p:tgtEl>
                                          <p:spTgt spid="18"/>
                                        </p:tgtEl>
                                        <p:attrNameLst>
                                          <p:attrName>style.visibility</p:attrName>
                                        </p:attrNameLst>
                                      </p:cBhvr>
                                      <p:to>
                                        <p:strVal val="visible"/>
                                      </p:to>
                                    </p:set>
                                    <p:animEffect transition="in" filter="fade">
                                      <p:cBhvr>
                                        <p:cTn id="41" dur="375"/>
                                        <p:tgtEl>
                                          <p:spTgt spid="18"/>
                                        </p:tgtEl>
                                      </p:cBhvr>
                                    </p:animEffect>
                                  </p:childTnLst>
                                </p:cTn>
                              </p:par>
                              <p:par>
                                <p:cTn id="42" presetID="0" presetClass="path" presetSubtype="0" dur="1000" decel="46000" fill="hold" grpId="1" nodeType="withEffect">
                                  <p:stCondLst>
                                    <p:cond delay="0"/>
                                  </p:stCondLst>
                                  <p:childTnLst>
                                    <p:animMotion origin="layout" path="M -0.00029 -0.00066 C -0.04593 0.00992 -0.0732 0.02977 -0.09738 0.04013 C -0.12119 0.04983 -0.17529 0.08181 -0.25937 0.14994" pathEditMode="relative" rAng="0" ptsTypes="AAA">
                                      <p:cBhvr>
                                        <p:cTn id="43" dur="1000" spd="-100000" fill="hold"/>
                                        <p:tgtEl>
                                          <p:spTgt spid="18"/>
                                        </p:tgtEl>
                                        <p:attrNameLst>
                                          <p:attrName>ppt_x</p:attrName>
                                          <p:attrName>ppt_y</p:attrName>
                                        </p:attrNameLst>
                                      </p:cBhvr>
                                      <p:rCtr x="-12950" y="7519"/>
                                    </p:animMotion>
                                  </p:childTnLst>
                                </p:cTn>
                              </p:par>
                              <p:par>
                                <p:cTn id="44" presetID="6" presetClass="emph" presetSubtype="0" dur="7" fill="hold" grpId="2" nodeType="withEffect">
                                  <p:stCondLst>
                                    <p:cond delay="0"/>
                                  </p:stCondLst>
                                  <p:childTnLst>
                                    <p:animScale>
                                      <p:cBhvr>
                                        <p:cTn id="45" dur="7" fill="hold"/>
                                        <p:tgtEl>
                                          <p:spTgt spid="18"/>
                                        </p:tgtEl>
                                      </p:cBhvr>
                                      <p:by x="500000" y="500000"/>
                                    </p:animScale>
                                  </p:childTnLst>
                                </p:cTn>
                              </p:par>
                              <p:par>
                                <p:cTn id="46" presetID="6" presetClass="emph" presetSubtype="0" dur="1000" decel="100000" fill="hold" grpId="3" nodeType="withEffect">
                                  <p:stCondLst>
                                    <p:cond delay="0"/>
                                  </p:stCondLst>
                                  <p:childTnLst>
                                    <p:animScale>
                                      <p:cBhvr>
                                        <p:cTn id="47" dur="1000" fill="hold"/>
                                        <p:tgtEl>
                                          <p:spTgt spid="18"/>
                                        </p:tgtEl>
                                      </p:cBhvr>
                                      <p:by x="20000" y="20000"/>
                                    </p:animScale>
                                  </p:childTnLst>
                                </p:cTn>
                              </p:par>
                              <p:par>
                                <p:cTn id="48" presetID="42" presetClass="entr" presetSubtype="0" dur="500" fill="hold" grpId="0" nodeType="withEffect">
                                  <p:stCondLst>
                                    <p:cond delay="500"/>
                                  </p:stCondLst>
                                  <p:childTnLst>
                                    <p:set>
                                      <p:cBhvr>
                                        <p:cTn id="49" dur="1" fill="hold">
                                          <p:stCondLst>
                                            <p:cond delay="0"/>
                                          </p:stCondLst>
                                        </p:cTn>
                                        <p:tgtEl>
                                          <p:spTgt spid="20"/>
                                        </p:tgtEl>
                                        <p:attrNameLst>
                                          <p:attrName>style.visibility</p:attrName>
                                        </p:attrNameLst>
                                      </p:cBhvr>
                                      <p:to>
                                        <p:strVal val="visible"/>
                                      </p:to>
                                    </p:set>
                                    <p:animEffect transition="in" filter="fade">
                                      <p:cBhvr>
                                        <p:cTn id="50" dur="500"/>
                                        <p:tgtEl>
                                          <p:spTgt spid="20"/>
                                        </p:tgtEl>
                                      </p:cBhvr>
                                    </p:animEffect>
                                    <p:anim calcmode="lin" valueType="num">
                                      <p:cBhvr>
                                        <p:cTn id="51" dur="500" fill="hold"/>
                                        <p:tgtEl>
                                          <p:spTgt spid="20"/>
                                        </p:tgtEl>
                                        <p:attrNameLst>
                                          <p:attrName>ppt_x</p:attrName>
                                        </p:attrNameLst>
                                      </p:cBhvr>
                                      <p:tavLst>
                                        <p:tav tm="0">
                                          <p:val>
                                            <p:strVal val="#ppt_x"/>
                                          </p:val>
                                        </p:tav>
                                        <p:tav tm="100000">
                                          <p:val>
                                            <p:strVal val="#ppt_x"/>
                                          </p:val>
                                        </p:tav>
                                      </p:tavLst>
                                    </p:anim>
                                    <p:anim calcmode="lin" valueType="num">
                                      <p:cBhvr>
                                        <p:cTn id="52" dur="500" fill="hold"/>
                                        <p:tgtEl>
                                          <p:spTgt spid="20"/>
                                        </p:tgtEl>
                                        <p:attrNameLst>
                                          <p:attrName>ppt_y</p:attrName>
                                        </p:attrNameLst>
                                      </p:cBhvr>
                                      <p:tavLst>
                                        <p:tav tm="0">
                                          <p:val>
                                            <p:strVal val="#ppt_y+.1"/>
                                          </p:val>
                                        </p:tav>
                                        <p:tav tm="100000">
                                          <p:val>
                                            <p:strVal val="#ppt_y"/>
                                          </p:val>
                                        </p:tav>
                                      </p:tavLst>
                                    </p:anim>
                                  </p:childTnLst>
                                </p:cTn>
                              </p:par>
                            </p:childTnLst>
                          </p:cTn>
                        </p:par>
                        <p:par>
                          <p:cTn id="53" fill="hold" nodeType="afterGroup">
                            <p:stCondLst>
                              <p:cond delay="10146"/>
                            </p:stCondLst>
                            <p:childTnLst>
                              <p:par>
                                <p:cTn id="54" presetID="53" presetClass="entr" presetSubtype="0" dur="500" fill="hold" grpId="0" nodeType="afterEffect">
                                  <p:stCondLst>
                                    <p:cond delay="0"/>
                                  </p:stCondLst>
                                  <p:childTnLst>
                                    <p:set>
                                      <p:cBhvr>
                                        <p:cTn id="55" dur="1" fill="hold">
                                          <p:stCondLst>
                                            <p:cond delay="0"/>
                                          </p:stCondLst>
                                        </p:cTn>
                                        <p:tgtEl>
                                          <p:spTgt spid="19"/>
                                        </p:tgtEl>
                                        <p:attrNameLst>
                                          <p:attrName>style.visibility</p:attrName>
                                        </p:attrNameLst>
                                      </p:cBhvr>
                                      <p:to>
                                        <p:strVal val="visible"/>
                                      </p:to>
                                    </p:set>
                                    <p:anim calcmode="lin" valueType="num">
                                      <p:cBhvr>
                                        <p:cTn id="56" dur="500" fill="hold"/>
                                        <p:tgtEl>
                                          <p:spTgt spid="19"/>
                                        </p:tgtEl>
                                        <p:attrNameLst>
                                          <p:attrName>ppt_w</p:attrName>
                                        </p:attrNameLst>
                                      </p:cBhvr>
                                      <p:tavLst>
                                        <p:tav tm="0">
                                          <p:val>
                                            <p:fltVal val="0"/>
                                          </p:val>
                                        </p:tav>
                                        <p:tav tm="100000">
                                          <p:val>
                                            <p:strVal val="#ppt_w"/>
                                          </p:val>
                                        </p:tav>
                                      </p:tavLst>
                                    </p:anim>
                                    <p:anim calcmode="lin" valueType="num">
                                      <p:cBhvr>
                                        <p:cTn id="57" dur="500" fill="hold"/>
                                        <p:tgtEl>
                                          <p:spTgt spid="19"/>
                                        </p:tgtEl>
                                        <p:attrNameLst>
                                          <p:attrName>ppt_h</p:attrName>
                                        </p:attrNameLst>
                                      </p:cBhvr>
                                      <p:tavLst>
                                        <p:tav tm="0">
                                          <p:val>
                                            <p:fltVal val="0"/>
                                          </p:val>
                                        </p:tav>
                                        <p:tav tm="100000">
                                          <p:val>
                                            <p:strVal val="#ppt_h"/>
                                          </p:val>
                                        </p:tav>
                                      </p:tavLst>
                                    </p:anim>
                                    <p:animEffect transition="in" filter="fade">
                                      <p:cBhvr>
                                        <p:cTn id="58" dur="500"/>
                                        <p:tgtEl>
                                          <p:spTgt spid="19"/>
                                        </p:tgtEl>
                                      </p:cBhvr>
                                    </p:animEffect>
                                  </p:childTnLst>
                                </p:cTn>
                              </p:par>
                            </p:childTnLst>
                          </p:cTn>
                        </p:par>
                        <p:par>
                          <p:cTn id="59" fill="hold" nodeType="afterGroup">
                            <p:stCondLst>
                              <p:cond delay="10646"/>
                            </p:stCondLst>
                            <p:childTnLst>
                              <p:par>
                                <p:cTn id="60" presetID="42" presetClass="entr" presetSubtype="0" dur="1000" fill="hold" grpId="0" nodeType="afterEffect">
                                  <p:stCondLst>
                                    <p:cond delay="0"/>
                                  </p:stCondLst>
                                  <p:childTnLst>
                                    <p:set>
                                      <p:cBhvr>
                                        <p:cTn id="61" dur="1" fill="hold">
                                          <p:stCondLst>
                                            <p:cond delay="0"/>
                                          </p:stCondLst>
                                        </p:cTn>
                                        <p:tgtEl>
                                          <p:spTgt spid="21"/>
                                        </p:tgtEl>
                                        <p:attrNameLst>
                                          <p:attrName>style.visibility</p:attrName>
                                        </p:attrNameLst>
                                      </p:cBhvr>
                                      <p:to>
                                        <p:strVal val="visible"/>
                                      </p:to>
                                    </p:set>
                                    <p:animEffect transition="in" filter="fade">
                                      <p:cBhvr>
                                        <p:cTn id="62" dur="1000"/>
                                        <p:tgtEl>
                                          <p:spTgt spid="21"/>
                                        </p:tgtEl>
                                      </p:cBhvr>
                                    </p:animEffect>
                                    <p:anim calcmode="lin" valueType="num">
                                      <p:cBhvr>
                                        <p:cTn id="63" dur="1000" fill="hold"/>
                                        <p:tgtEl>
                                          <p:spTgt spid="21"/>
                                        </p:tgtEl>
                                        <p:attrNameLst>
                                          <p:attrName>ppt_x</p:attrName>
                                        </p:attrNameLst>
                                      </p:cBhvr>
                                      <p:tavLst>
                                        <p:tav tm="0">
                                          <p:val>
                                            <p:strVal val="#ppt_x"/>
                                          </p:val>
                                        </p:tav>
                                        <p:tav tm="100000">
                                          <p:val>
                                            <p:strVal val="#ppt_x"/>
                                          </p:val>
                                        </p:tav>
                                      </p:tavLst>
                                    </p:anim>
                                    <p:anim calcmode="lin" valueType="num">
                                      <p:cBhvr>
                                        <p:cTn id="64" dur="1000" fill="hold"/>
                                        <p:tgtEl>
                                          <p:spTgt spid="21"/>
                                        </p:tgtEl>
                                        <p:attrNameLst>
                                          <p:attrName>ppt_y</p:attrName>
                                        </p:attrNameLst>
                                      </p:cBhvr>
                                      <p:tavLst>
                                        <p:tav tm="0">
                                          <p:val>
                                            <p:strVal val="#ppt_y+.1"/>
                                          </p:val>
                                        </p:tav>
                                        <p:tav tm="100000">
                                          <p:val>
                                            <p:strVal val="#ppt_y"/>
                                          </p:val>
                                        </p:tav>
                                      </p:tavLst>
                                    </p:anim>
                                  </p:childTnLst>
                                </p:cTn>
                              </p:par>
                              <p:par>
                                <p:cTn id="65" presetID="42" presetClass="entr" presetSubtype="0" dur="1000" fill="hold" nodeType="withEffect">
                                  <p:stCondLst>
                                    <p:cond delay="500"/>
                                  </p:stCondLst>
                                  <p:childTnLst>
                                    <p:set>
                                      <p:cBhvr>
                                        <p:cTn id="66" dur="1" fill="hold">
                                          <p:stCondLst>
                                            <p:cond delay="0"/>
                                          </p:stCondLst>
                                        </p:cTn>
                                        <p:tgtEl>
                                          <p:spTgt spid="23"/>
                                        </p:tgtEl>
                                        <p:attrNameLst>
                                          <p:attrName>style.visibility</p:attrName>
                                        </p:attrNameLst>
                                      </p:cBhvr>
                                      <p:to>
                                        <p:strVal val="visible"/>
                                      </p:to>
                                    </p:set>
                                    <p:animEffect transition="in" filter="fade">
                                      <p:cBhvr>
                                        <p:cTn id="67" dur="1000"/>
                                        <p:tgtEl>
                                          <p:spTgt spid="23"/>
                                        </p:tgtEl>
                                      </p:cBhvr>
                                    </p:animEffect>
                                    <p:anim calcmode="lin" valueType="num">
                                      <p:cBhvr>
                                        <p:cTn id="68" dur="1000" fill="hold"/>
                                        <p:tgtEl>
                                          <p:spTgt spid="23"/>
                                        </p:tgtEl>
                                        <p:attrNameLst>
                                          <p:attrName>ppt_x</p:attrName>
                                        </p:attrNameLst>
                                      </p:cBhvr>
                                      <p:tavLst>
                                        <p:tav tm="0">
                                          <p:val>
                                            <p:strVal val="#ppt_x"/>
                                          </p:val>
                                        </p:tav>
                                        <p:tav tm="100000">
                                          <p:val>
                                            <p:strVal val="#ppt_x"/>
                                          </p:val>
                                        </p:tav>
                                      </p:tavLst>
                                    </p:anim>
                                    <p:anim calcmode="lin" valueType="num">
                                      <p:cBhvr>
                                        <p:cTn id="69"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P spid="16" grpId="1" animBg="1"/>
      <p:bldP spid="16" grpId="2" animBg="1"/>
      <p:bldP spid="16" grpId="3" animBg="1"/>
      <p:bldP spid="17" grpId="0" animBg="1"/>
      <p:bldP spid="17" grpId="1" animBg="1"/>
      <p:bldP spid="17" grpId="2" animBg="1"/>
      <p:bldP spid="17" grpId="3" animBg="1"/>
      <p:bldP spid="18" grpId="0" animBg="1"/>
      <p:bldP spid="18" grpId="1" animBg="1"/>
      <p:bldP spid="18" grpId="2" animBg="1"/>
      <p:bldP spid="18" grpId="3" animBg="1"/>
      <p:bldP spid="19" grpId="0"/>
      <p:bldP spid="20" grpId="0"/>
      <p:bldP spid="21"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320458" y="446099"/>
            <a:ext cx="5572519" cy="785143"/>
            <a:chOff x="1679798" y="438128"/>
            <a:chExt cx="5572519" cy="785143"/>
          </a:xfrm>
        </p:grpSpPr>
        <p:sp>
          <p:nvSpPr>
            <p:cNvPr id="6" name="文本框 5"/>
            <p:cNvSpPr txBox="1"/>
            <p:nvPr/>
          </p:nvSpPr>
          <p:spPr>
            <a:xfrm>
              <a:off x="2578361" y="438128"/>
              <a:ext cx="3775393" cy="523220"/>
            </a:xfrm>
            <a:prstGeom prst="rect">
              <a:avLst/>
            </a:prstGeom>
            <a:noFill/>
          </p:spPr>
          <p:txBody>
            <a:bodyPr wrap="none" rtlCol="0">
              <a:spAutoFit/>
              <a:scene3d>
                <a:camera prst="orthographicFront"/>
                <a:lightRig rig="threePt" dir="t"/>
              </a:scene3d>
              <a:sp3d contourW="12700"/>
            </a:bodyPr>
            <a:lstStyle>
              <a:defPPr>
                <a:defRPr lang="zh-CN"/>
              </a:defPPr>
              <a:lvl1pPr lvl="0" algn="ctr">
                <a:defRPr sz="2800">
                  <a:solidFill>
                    <a:schemeClr val="tx1">
                      <a:lumMod val="85000"/>
                      <a:lumOff val="15000"/>
                    </a:schemeClr>
                  </a:solidFill>
                  <a:latin typeface="汉仪大宋简" panose="02010609000101010101" pitchFamily="49" charset="-122"/>
                  <a:ea typeface="汉仪大宋简" panose="02010609000101010101" pitchFamily="49" charset="-122"/>
                </a:defRPr>
              </a:lvl1pPr>
            </a:lstStyle>
            <a:p>
              <a:r>
                <a:rPr lang="zh-CN" altLang="en-US">
                  <a:latin typeface="思源宋体 CN Heavy" pitchFamily="18" charset="-122"/>
                  <a:ea typeface="思源宋体 CN Heavy" pitchFamily="18" charset="-122"/>
                  <a:sym typeface="方正公文黑体" panose="02000500000000000000" charset="-122"/>
                </a:rPr>
                <a:t>个人发展的规划和目标</a:t>
              </a:r>
            </a:p>
          </p:txBody>
        </p:sp>
        <p:sp>
          <p:nvSpPr>
            <p:cNvPr id="7" name="文本框 6"/>
            <p:cNvSpPr txBox="1"/>
            <p:nvPr/>
          </p:nvSpPr>
          <p:spPr>
            <a:xfrm>
              <a:off x="1679798" y="977050"/>
              <a:ext cx="5572519" cy="246221"/>
            </a:xfrm>
            <a:prstGeom prst="rect">
              <a:avLst/>
            </a:prstGeom>
            <a:noFill/>
          </p:spPr>
          <p:txBody>
            <a:bodyPr wrap="square" rtlCol="0">
              <a:spAutoFit/>
              <a:scene3d>
                <a:camera prst="orthographicFront"/>
                <a:lightRig rig="threePt" dir="t"/>
              </a:scene3d>
              <a:sp3d contourW="12700"/>
            </a:bodyPr>
            <a:lstStyle/>
            <a:p>
              <a:pPr lvl="0" algn="ctr">
                <a:defRPr/>
              </a:pPr>
              <a:r>
                <a:rPr lang="en-US" altLang="zh-CN" sz="1000">
                  <a:solidFill>
                    <a:schemeClr val="bg1">
                      <a:lumMod val="50000"/>
                    </a:schemeClr>
                  </a:solidFill>
                  <a:latin typeface="微软雅黑" panose="020B0503020204020204" pitchFamily="34" charset="-122"/>
                  <a:ea typeface="微软雅黑" panose="020B0503020204020204" pitchFamily="34" charset="-122"/>
                  <a:sym typeface="方正公文黑体" panose="02000500000000000000" charset="-122"/>
                </a:rPr>
                <a:t>Financial industry investment return analysis marketing report</a:t>
              </a:r>
              <a:endParaRPr lang="zh-CN" altLang="en-US" sz="1000">
                <a:solidFill>
                  <a:schemeClr val="bg1">
                    <a:lumMod val="50000"/>
                  </a:schemeClr>
                </a:solidFill>
                <a:latin typeface="微软雅黑" panose="020B0503020204020204" pitchFamily="34" charset="-122"/>
                <a:ea typeface="微软雅黑" panose="020B0503020204020204" pitchFamily="34" charset="-122"/>
                <a:sym typeface="方正公文黑体" panose="02000500000000000000" charset="-122"/>
              </a:endParaRPr>
            </a:p>
          </p:txBody>
        </p:sp>
      </p:grpSp>
      <p:sp>
        <p:nvSpPr>
          <p:cNvPr id="5" name="Freeform 679"/>
          <p:cNvSpPr/>
          <p:nvPr/>
        </p:nvSpPr>
        <p:spPr bwMode="auto">
          <a:xfrm>
            <a:off x="2146091" y="3379541"/>
            <a:ext cx="293303" cy="564607"/>
          </a:xfrm>
          <a:custGeom>
            <a:avLst/>
            <a:gdLst>
              <a:gd name="T0" fmla="*/ 58 w 80"/>
              <a:gd name="T1" fmla="*/ 0 h 154"/>
              <a:gd name="T2" fmla="*/ 58 w 80"/>
              <a:gd name="T3" fmla="*/ 103 h 154"/>
              <a:gd name="T4" fmla="*/ 76 w 80"/>
              <a:gd name="T5" fmla="*/ 103 h 154"/>
              <a:gd name="T6" fmla="*/ 79 w 80"/>
              <a:gd name="T7" fmla="*/ 105 h 154"/>
              <a:gd name="T8" fmla="*/ 79 w 80"/>
              <a:gd name="T9" fmla="*/ 109 h 154"/>
              <a:gd name="T10" fmla="*/ 40 w 80"/>
              <a:gd name="T11" fmla="*/ 154 h 154"/>
              <a:gd name="T12" fmla="*/ 1 w 80"/>
              <a:gd name="T13" fmla="*/ 109 h 154"/>
              <a:gd name="T14" fmla="*/ 1 w 80"/>
              <a:gd name="T15" fmla="*/ 105 h 154"/>
              <a:gd name="T16" fmla="*/ 4 w 80"/>
              <a:gd name="T17" fmla="*/ 103 h 154"/>
              <a:gd name="T18" fmla="*/ 22 w 80"/>
              <a:gd name="T19" fmla="*/ 103 h 154"/>
              <a:gd name="T20" fmla="*/ 22 w 80"/>
              <a:gd name="T21" fmla="*/ 0 h 154"/>
              <a:gd name="T22" fmla="*/ 58 w 80"/>
              <a:gd name="T23"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0" h="154">
                <a:moveTo>
                  <a:pt x="58" y="0"/>
                </a:moveTo>
                <a:cubicBezTo>
                  <a:pt x="58" y="103"/>
                  <a:pt x="58" y="103"/>
                  <a:pt x="58" y="103"/>
                </a:cubicBezTo>
                <a:cubicBezTo>
                  <a:pt x="76" y="103"/>
                  <a:pt x="76" y="103"/>
                  <a:pt x="76" y="103"/>
                </a:cubicBezTo>
                <a:cubicBezTo>
                  <a:pt x="77" y="103"/>
                  <a:pt x="79" y="104"/>
                  <a:pt x="79" y="105"/>
                </a:cubicBezTo>
                <a:cubicBezTo>
                  <a:pt x="80" y="107"/>
                  <a:pt x="80" y="108"/>
                  <a:pt x="79" y="109"/>
                </a:cubicBezTo>
                <a:cubicBezTo>
                  <a:pt x="40" y="154"/>
                  <a:pt x="40" y="154"/>
                  <a:pt x="40" y="154"/>
                </a:cubicBezTo>
                <a:cubicBezTo>
                  <a:pt x="1" y="109"/>
                  <a:pt x="1" y="109"/>
                  <a:pt x="1" y="109"/>
                </a:cubicBezTo>
                <a:cubicBezTo>
                  <a:pt x="0" y="108"/>
                  <a:pt x="0" y="107"/>
                  <a:pt x="1" y="105"/>
                </a:cubicBezTo>
                <a:cubicBezTo>
                  <a:pt x="1" y="104"/>
                  <a:pt x="3" y="103"/>
                  <a:pt x="4" y="103"/>
                </a:cubicBezTo>
                <a:cubicBezTo>
                  <a:pt x="22" y="103"/>
                  <a:pt x="22" y="103"/>
                  <a:pt x="22" y="103"/>
                </a:cubicBezTo>
                <a:cubicBezTo>
                  <a:pt x="22" y="0"/>
                  <a:pt x="22" y="0"/>
                  <a:pt x="22" y="0"/>
                </a:cubicBezTo>
                <a:lnTo>
                  <a:pt x="58" y="0"/>
                </a:lnTo>
                <a:close/>
              </a:path>
            </a:pathLst>
          </a:custGeom>
          <a:solidFill>
            <a:schemeClr val="bg1"/>
          </a:solidFill>
          <a:ln w="12700" cap="flat" cmpd="sng" algn="ctr">
            <a:noFill/>
            <a:prstDash val="solid"/>
            <a:miter lim="800000"/>
          </a:ln>
          <a:effectLst>
            <a:outerShdw blurRad="254000" dist="114300" dir="5400000" sx="90000" sy="90000" algn="t"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a:solidFill>
                <a:prstClr val="white"/>
              </a:solidFill>
              <a:latin typeface="微软雅黑" panose="020B0503020204020204" pitchFamily="34" charset="-122"/>
              <a:ea typeface="微软雅黑" panose="020B0503020204020204" pitchFamily="34" charset="-122"/>
              <a:cs typeface="汉仪书魂体简" panose="02010600000101010101" charset="-122"/>
              <a:sym typeface="汉仪书宋二简"/>
            </a:endParaRPr>
          </a:p>
        </p:txBody>
      </p:sp>
      <p:sp>
        <p:nvSpPr>
          <p:cNvPr id="8" name="Freeform 681"/>
          <p:cNvSpPr/>
          <p:nvPr/>
        </p:nvSpPr>
        <p:spPr bwMode="auto">
          <a:xfrm>
            <a:off x="1460494" y="1909362"/>
            <a:ext cx="1664493" cy="1657159"/>
          </a:xfrm>
          <a:custGeom>
            <a:avLst/>
            <a:gdLst>
              <a:gd name="T0" fmla="*/ 454 w 454"/>
              <a:gd name="T1" fmla="*/ 227 h 452"/>
              <a:gd name="T2" fmla="*/ 258 w 454"/>
              <a:gd name="T3" fmla="*/ 452 h 452"/>
              <a:gd name="T4" fmla="*/ 258 w 454"/>
              <a:gd name="T5" fmla="*/ 434 h 452"/>
              <a:gd name="T6" fmla="*/ 227 w 454"/>
              <a:gd name="T7" fmla="*/ 403 h 452"/>
              <a:gd name="T8" fmla="*/ 197 w 454"/>
              <a:gd name="T9" fmla="*/ 434 h 452"/>
              <a:gd name="T10" fmla="*/ 197 w 454"/>
              <a:gd name="T11" fmla="*/ 452 h 452"/>
              <a:gd name="T12" fmla="*/ 0 w 454"/>
              <a:gd name="T13" fmla="*/ 227 h 452"/>
              <a:gd name="T14" fmla="*/ 227 w 454"/>
              <a:gd name="T15" fmla="*/ 0 h 452"/>
              <a:gd name="T16" fmla="*/ 454 w 454"/>
              <a:gd name="T17" fmla="*/ 227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2" h="452">
                <a:moveTo>
                  <a:pt x="454" y="227"/>
                </a:moveTo>
                <a:cubicBezTo>
                  <a:pt x="454" y="342"/>
                  <a:pt x="368" y="437"/>
                  <a:pt x="258" y="452"/>
                </a:cubicBezTo>
                <a:cubicBezTo>
                  <a:pt x="258" y="434"/>
                  <a:pt x="258" y="434"/>
                  <a:pt x="258" y="434"/>
                </a:cubicBezTo>
                <a:cubicBezTo>
                  <a:pt x="258" y="417"/>
                  <a:pt x="244" y="403"/>
                  <a:pt x="227" y="403"/>
                </a:cubicBezTo>
                <a:cubicBezTo>
                  <a:pt x="210" y="403"/>
                  <a:pt x="197" y="417"/>
                  <a:pt x="197" y="434"/>
                </a:cubicBezTo>
                <a:cubicBezTo>
                  <a:pt x="197" y="452"/>
                  <a:pt x="197" y="452"/>
                  <a:pt x="197" y="452"/>
                </a:cubicBezTo>
                <a:cubicBezTo>
                  <a:pt x="86" y="437"/>
                  <a:pt x="0" y="342"/>
                  <a:pt x="0" y="227"/>
                </a:cubicBezTo>
                <a:cubicBezTo>
                  <a:pt x="0" y="102"/>
                  <a:pt x="102" y="0"/>
                  <a:pt x="227" y="0"/>
                </a:cubicBezTo>
                <a:cubicBezTo>
                  <a:pt x="352" y="0"/>
                  <a:pt x="454" y="102"/>
                  <a:pt x="454" y="227"/>
                </a:cubicBezTo>
                <a:close/>
              </a:path>
            </a:pathLst>
          </a:custGeom>
          <a:gradFill>
            <a:gsLst>
              <a:gs pos="0">
                <a:srgbClr val="B6D8D4"/>
              </a:gs>
              <a:gs pos="100000">
                <a:srgbClr val="5AA69D"/>
              </a:gs>
            </a:gsLst>
            <a:lin ang="2700000" scaled="0"/>
          </a:gradFill>
          <a:ln w="12700" cap="flat" cmpd="sng" algn="ctr">
            <a:noFill/>
            <a:prstDash val="solid"/>
            <a:miter lim="800000"/>
          </a:ln>
          <a:effectLst>
            <a:outerShdw blurRad="254000" dist="101600" dir="2700000" algn="tl" rotWithShape="0">
              <a:schemeClr val="dk1">
                <a:lumMod val="100000"/>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a:solidFill>
                <a:prstClr val="white"/>
              </a:solidFill>
              <a:latin typeface="微软雅黑" panose="020B0503020204020204" pitchFamily="34" charset="-122"/>
              <a:ea typeface="微软雅黑" panose="020B0503020204020204" pitchFamily="34" charset="-122"/>
              <a:cs typeface="汉仪书魂体简" panose="02010600000101010101" charset="-122"/>
              <a:sym typeface="汉仪书宋二简"/>
            </a:endParaRPr>
          </a:p>
        </p:txBody>
      </p:sp>
      <p:sp>
        <p:nvSpPr>
          <p:cNvPr id="9" name="Freeform 682"/>
          <p:cNvSpPr/>
          <p:nvPr/>
        </p:nvSpPr>
        <p:spPr bwMode="auto">
          <a:xfrm>
            <a:off x="4637558" y="3379541"/>
            <a:ext cx="293303" cy="564607"/>
          </a:xfrm>
          <a:custGeom>
            <a:avLst/>
            <a:gdLst>
              <a:gd name="T0" fmla="*/ 58 w 80"/>
              <a:gd name="T1" fmla="*/ 0 h 154"/>
              <a:gd name="T2" fmla="*/ 58 w 80"/>
              <a:gd name="T3" fmla="*/ 103 h 154"/>
              <a:gd name="T4" fmla="*/ 75 w 80"/>
              <a:gd name="T5" fmla="*/ 103 h 154"/>
              <a:gd name="T6" fmla="*/ 79 w 80"/>
              <a:gd name="T7" fmla="*/ 105 h 154"/>
              <a:gd name="T8" fmla="*/ 78 w 80"/>
              <a:gd name="T9" fmla="*/ 109 h 154"/>
              <a:gd name="T10" fmla="*/ 40 w 80"/>
              <a:gd name="T11" fmla="*/ 154 h 154"/>
              <a:gd name="T12" fmla="*/ 1 w 80"/>
              <a:gd name="T13" fmla="*/ 109 h 154"/>
              <a:gd name="T14" fmla="*/ 0 w 80"/>
              <a:gd name="T15" fmla="*/ 105 h 154"/>
              <a:gd name="T16" fmla="*/ 4 w 80"/>
              <a:gd name="T17" fmla="*/ 103 h 154"/>
              <a:gd name="T18" fmla="*/ 22 w 80"/>
              <a:gd name="T19" fmla="*/ 103 h 154"/>
              <a:gd name="T20" fmla="*/ 22 w 80"/>
              <a:gd name="T21" fmla="*/ 0 h 154"/>
              <a:gd name="T22" fmla="*/ 58 w 80"/>
              <a:gd name="T23"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0" h="154">
                <a:moveTo>
                  <a:pt x="58" y="0"/>
                </a:moveTo>
                <a:cubicBezTo>
                  <a:pt x="58" y="103"/>
                  <a:pt x="58" y="103"/>
                  <a:pt x="58" y="103"/>
                </a:cubicBezTo>
                <a:cubicBezTo>
                  <a:pt x="75" y="103"/>
                  <a:pt x="75" y="103"/>
                  <a:pt x="75" y="103"/>
                </a:cubicBezTo>
                <a:cubicBezTo>
                  <a:pt x="77" y="103"/>
                  <a:pt x="78" y="104"/>
                  <a:pt x="79" y="105"/>
                </a:cubicBezTo>
                <a:cubicBezTo>
                  <a:pt x="80" y="107"/>
                  <a:pt x="79" y="108"/>
                  <a:pt x="78" y="109"/>
                </a:cubicBezTo>
                <a:cubicBezTo>
                  <a:pt x="40" y="154"/>
                  <a:pt x="40" y="154"/>
                  <a:pt x="40" y="154"/>
                </a:cubicBezTo>
                <a:cubicBezTo>
                  <a:pt x="1" y="109"/>
                  <a:pt x="1" y="109"/>
                  <a:pt x="1" y="109"/>
                </a:cubicBezTo>
                <a:cubicBezTo>
                  <a:pt x="0" y="108"/>
                  <a:pt x="0" y="107"/>
                  <a:pt x="0" y="105"/>
                </a:cubicBezTo>
                <a:cubicBezTo>
                  <a:pt x="1" y="104"/>
                  <a:pt x="2" y="103"/>
                  <a:pt x="4" y="103"/>
                </a:cubicBezTo>
                <a:cubicBezTo>
                  <a:pt x="22" y="103"/>
                  <a:pt x="22" y="103"/>
                  <a:pt x="22" y="103"/>
                </a:cubicBezTo>
                <a:cubicBezTo>
                  <a:pt x="22" y="0"/>
                  <a:pt x="22" y="0"/>
                  <a:pt x="22" y="0"/>
                </a:cubicBezTo>
                <a:lnTo>
                  <a:pt x="58" y="0"/>
                </a:lnTo>
                <a:close/>
              </a:path>
            </a:pathLst>
          </a:custGeom>
          <a:solidFill>
            <a:schemeClr val="bg1"/>
          </a:solidFill>
          <a:ln w="12700" cap="flat" cmpd="sng" algn="ctr">
            <a:noFill/>
            <a:prstDash val="solid"/>
            <a:miter lim="800000"/>
          </a:ln>
          <a:effectLst>
            <a:outerShdw blurRad="254000" dist="114300" dir="5400000" sx="90000" sy="90000" algn="t"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a:solidFill>
                <a:prstClr val="white"/>
              </a:solidFill>
              <a:latin typeface="微软雅黑" panose="020B0503020204020204" pitchFamily="34" charset="-122"/>
              <a:ea typeface="微软雅黑" panose="020B0503020204020204" pitchFamily="34" charset="-122"/>
              <a:cs typeface="汉仪书魂体简" panose="02010600000101010101" charset="-122"/>
              <a:sym typeface="汉仪书宋二简"/>
            </a:endParaRPr>
          </a:p>
        </p:txBody>
      </p:sp>
      <p:sp>
        <p:nvSpPr>
          <p:cNvPr id="10" name="Freeform 684"/>
          <p:cNvSpPr/>
          <p:nvPr/>
        </p:nvSpPr>
        <p:spPr bwMode="auto">
          <a:xfrm>
            <a:off x="3953796" y="1909362"/>
            <a:ext cx="1660826" cy="1657159"/>
          </a:xfrm>
          <a:custGeom>
            <a:avLst/>
            <a:gdLst>
              <a:gd name="T0" fmla="*/ 453 w 453"/>
              <a:gd name="T1" fmla="*/ 227 h 452"/>
              <a:gd name="T2" fmla="*/ 257 w 453"/>
              <a:gd name="T3" fmla="*/ 452 h 452"/>
              <a:gd name="T4" fmla="*/ 257 w 453"/>
              <a:gd name="T5" fmla="*/ 434 h 452"/>
              <a:gd name="T6" fmla="*/ 227 w 453"/>
              <a:gd name="T7" fmla="*/ 403 h 452"/>
              <a:gd name="T8" fmla="*/ 196 w 453"/>
              <a:gd name="T9" fmla="*/ 434 h 452"/>
              <a:gd name="T10" fmla="*/ 196 w 453"/>
              <a:gd name="T11" fmla="*/ 452 h 452"/>
              <a:gd name="T12" fmla="*/ 0 w 453"/>
              <a:gd name="T13" fmla="*/ 227 h 452"/>
              <a:gd name="T14" fmla="*/ 227 w 453"/>
              <a:gd name="T15" fmla="*/ 0 h 452"/>
              <a:gd name="T16" fmla="*/ 453 w 453"/>
              <a:gd name="T17" fmla="*/ 227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2" h="452">
                <a:moveTo>
                  <a:pt x="453" y="227"/>
                </a:moveTo>
                <a:cubicBezTo>
                  <a:pt x="453" y="342"/>
                  <a:pt x="368" y="437"/>
                  <a:pt x="257" y="452"/>
                </a:cubicBezTo>
                <a:cubicBezTo>
                  <a:pt x="257" y="434"/>
                  <a:pt x="257" y="434"/>
                  <a:pt x="257" y="434"/>
                </a:cubicBezTo>
                <a:cubicBezTo>
                  <a:pt x="257" y="417"/>
                  <a:pt x="243" y="403"/>
                  <a:pt x="227" y="403"/>
                </a:cubicBezTo>
                <a:cubicBezTo>
                  <a:pt x="210" y="403"/>
                  <a:pt x="196" y="417"/>
                  <a:pt x="196" y="434"/>
                </a:cubicBezTo>
                <a:cubicBezTo>
                  <a:pt x="196" y="452"/>
                  <a:pt x="196" y="452"/>
                  <a:pt x="196" y="452"/>
                </a:cubicBezTo>
                <a:cubicBezTo>
                  <a:pt x="85" y="437"/>
                  <a:pt x="0" y="342"/>
                  <a:pt x="0" y="227"/>
                </a:cubicBezTo>
                <a:cubicBezTo>
                  <a:pt x="0" y="102"/>
                  <a:pt x="101" y="0"/>
                  <a:pt x="227" y="0"/>
                </a:cubicBezTo>
                <a:cubicBezTo>
                  <a:pt x="352" y="0"/>
                  <a:pt x="453" y="102"/>
                  <a:pt x="453" y="227"/>
                </a:cubicBezTo>
                <a:close/>
              </a:path>
            </a:pathLst>
          </a:custGeom>
          <a:gradFill>
            <a:gsLst>
              <a:gs pos="0">
                <a:srgbClr val="B6D8D4"/>
              </a:gs>
              <a:gs pos="100000">
                <a:srgbClr val="5AA69D"/>
              </a:gs>
            </a:gsLst>
            <a:lin ang="2700000" scaled="0"/>
          </a:gradFill>
          <a:ln w="12700" cap="flat" cmpd="sng" algn="ctr">
            <a:noFill/>
            <a:prstDash val="solid"/>
            <a:miter lim="800000"/>
          </a:ln>
          <a:effectLst>
            <a:outerShdw blurRad="254000" dist="101600" dir="2700000" algn="tl" rotWithShape="0">
              <a:schemeClr val="dk1">
                <a:lumMod val="100000"/>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a:solidFill>
                <a:prstClr val="white"/>
              </a:solidFill>
              <a:latin typeface="微软雅黑" panose="020B0503020204020204" pitchFamily="34" charset="-122"/>
              <a:ea typeface="微软雅黑" panose="020B0503020204020204" pitchFamily="34" charset="-122"/>
              <a:cs typeface="汉仪书魂体简" panose="02010600000101010101" charset="-122"/>
              <a:sym typeface="汉仪书宋二简"/>
            </a:endParaRPr>
          </a:p>
        </p:txBody>
      </p:sp>
      <p:sp>
        <p:nvSpPr>
          <p:cNvPr id="11" name="Freeform 685"/>
          <p:cNvSpPr/>
          <p:nvPr/>
        </p:nvSpPr>
        <p:spPr bwMode="auto">
          <a:xfrm>
            <a:off x="7103553" y="3379541"/>
            <a:ext cx="289637" cy="564607"/>
          </a:xfrm>
          <a:custGeom>
            <a:avLst/>
            <a:gdLst>
              <a:gd name="T0" fmla="*/ 57 w 79"/>
              <a:gd name="T1" fmla="*/ 0 h 154"/>
              <a:gd name="T2" fmla="*/ 57 w 79"/>
              <a:gd name="T3" fmla="*/ 103 h 154"/>
              <a:gd name="T4" fmla="*/ 75 w 79"/>
              <a:gd name="T5" fmla="*/ 103 h 154"/>
              <a:gd name="T6" fmla="*/ 79 w 79"/>
              <a:gd name="T7" fmla="*/ 105 h 154"/>
              <a:gd name="T8" fmla="*/ 78 w 79"/>
              <a:gd name="T9" fmla="*/ 109 h 154"/>
              <a:gd name="T10" fmla="*/ 39 w 79"/>
              <a:gd name="T11" fmla="*/ 154 h 154"/>
              <a:gd name="T12" fmla="*/ 1 w 79"/>
              <a:gd name="T13" fmla="*/ 109 h 154"/>
              <a:gd name="T14" fmla="*/ 0 w 79"/>
              <a:gd name="T15" fmla="*/ 105 h 154"/>
              <a:gd name="T16" fmla="*/ 4 w 79"/>
              <a:gd name="T17" fmla="*/ 103 h 154"/>
              <a:gd name="T18" fmla="*/ 21 w 79"/>
              <a:gd name="T19" fmla="*/ 103 h 154"/>
              <a:gd name="T20" fmla="*/ 21 w 79"/>
              <a:gd name="T21" fmla="*/ 0 h 154"/>
              <a:gd name="T22" fmla="*/ 57 w 79"/>
              <a:gd name="T23"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 h="154">
                <a:moveTo>
                  <a:pt x="57" y="0"/>
                </a:moveTo>
                <a:cubicBezTo>
                  <a:pt x="57" y="103"/>
                  <a:pt x="57" y="103"/>
                  <a:pt x="57" y="103"/>
                </a:cubicBezTo>
                <a:cubicBezTo>
                  <a:pt x="75" y="103"/>
                  <a:pt x="75" y="103"/>
                  <a:pt x="75" y="103"/>
                </a:cubicBezTo>
                <a:cubicBezTo>
                  <a:pt x="77" y="103"/>
                  <a:pt x="78" y="104"/>
                  <a:pt x="79" y="105"/>
                </a:cubicBezTo>
                <a:cubicBezTo>
                  <a:pt x="79" y="107"/>
                  <a:pt x="79" y="108"/>
                  <a:pt x="78" y="109"/>
                </a:cubicBezTo>
                <a:cubicBezTo>
                  <a:pt x="39" y="154"/>
                  <a:pt x="39" y="154"/>
                  <a:pt x="39" y="154"/>
                </a:cubicBezTo>
                <a:cubicBezTo>
                  <a:pt x="1" y="109"/>
                  <a:pt x="1" y="109"/>
                  <a:pt x="1" y="109"/>
                </a:cubicBezTo>
                <a:cubicBezTo>
                  <a:pt x="0" y="108"/>
                  <a:pt x="0" y="107"/>
                  <a:pt x="0" y="105"/>
                </a:cubicBezTo>
                <a:cubicBezTo>
                  <a:pt x="1" y="104"/>
                  <a:pt x="2" y="103"/>
                  <a:pt x="4" y="103"/>
                </a:cubicBezTo>
                <a:cubicBezTo>
                  <a:pt x="21" y="103"/>
                  <a:pt x="21" y="103"/>
                  <a:pt x="21" y="103"/>
                </a:cubicBezTo>
                <a:cubicBezTo>
                  <a:pt x="21" y="0"/>
                  <a:pt x="21" y="0"/>
                  <a:pt x="21" y="0"/>
                </a:cubicBezTo>
                <a:lnTo>
                  <a:pt x="57" y="0"/>
                </a:lnTo>
                <a:close/>
              </a:path>
            </a:pathLst>
          </a:custGeom>
          <a:solidFill>
            <a:schemeClr val="bg1"/>
          </a:solidFill>
          <a:ln w="12700" cap="flat" cmpd="sng" algn="ctr">
            <a:noFill/>
            <a:prstDash val="solid"/>
            <a:miter lim="800000"/>
          </a:ln>
          <a:effectLst>
            <a:outerShdw blurRad="254000" dist="114300" dir="5400000" sx="90000" sy="90000" algn="t"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a:solidFill>
                <a:prstClr val="white"/>
              </a:solidFill>
              <a:latin typeface="微软雅黑" panose="020B0503020204020204" pitchFamily="34" charset="-122"/>
              <a:ea typeface="微软雅黑" panose="020B0503020204020204" pitchFamily="34" charset="-122"/>
              <a:cs typeface="汉仪书魂体简" panose="02010600000101010101" charset="-122"/>
              <a:sym typeface="汉仪书宋二简"/>
            </a:endParaRPr>
          </a:p>
        </p:txBody>
      </p:sp>
      <p:sp>
        <p:nvSpPr>
          <p:cNvPr id="12" name="Freeform 687"/>
          <p:cNvSpPr/>
          <p:nvPr/>
        </p:nvSpPr>
        <p:spPr bwMode="auto">
          <a:xfrm>
            <a:off x="6417960" y="1909362"/>
            <a:ext cx="1660826" cy="1657159"/>
          </a:xfrm>
          <a:custGeom>
            <a:avLst/>
            <a:gdLst>
              <a:gd name="T0" fmla="*/ 453 w 453"/>
              <a:gd name="T1" fmla="*/ 227 h 452"/>
              <a:gd name="T2" fmla="*/ 257 w 453"/>
              <a:gd name="T3" fmla="*/ 452 h 452"/>
              <a:gd name="T4" fmla="*/ 257 w 453"/>
              <a:gd name="T5" fmla="*/ 434 h 452"/>
              <a:gd name="T6" fmla="*/ 226 w 453"/>
              <a:gd name="T7" fmla="*/ 403 h 452"/>
              <a:gd name="T8" fmla="*/ 196 w 453"/>
              <a:gd name="T9" fmla="*/ 434 h 452"/>
              <a:gd name="T10" fmla="*/ 196 w 453"/>
              <a:gd name="T11" fmla="*/ 452 h 452"/>
              <a:gd name="T12" fmla="*/ 0 w 453"/>
              <a:gd name="T13" fmla="*/ 227 h 452"/>
              <a:gd name="T14" fmla="*/ 226 w 453"/>
              <a:gd name="T15" fmla="*/ 0 h 452"/>
              <a:gd name="T16" fmla="*/ 453 w 453"/>
              <a:gd name="T17" fmla="*/ 227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2" h="452">
                <a:moveTo>
                  <a:pt x="453" y="227"/>
                </a:moveTo>
                <a:cubicBezTo>
                  <a:pt x="453" y="342"/>
                  <a:pt x="368" y="437"/>
                  <a:pt x="257" y="452"/>
                </a:cubicBezTo>
                <a:cubicBezTo>
                  <a:pt x="257" y="434"/>
                  <a:pt x="257" y="434"/>
                  <a:pt x="257" y="434"/>
                </a:cubicBezTo>
                <a:cubicBezTo>
                  <a:pt x="257" y="417"/>
                  <a:pt x="243" y="403"/>
                  <a:pt x="226" y="403"/>
                </a:cubicBezTo>
                <a:cubicBezTo>
                  <a:pt x="209" y="403"/>
                  <a:pt x="196" y="417"/>
                  <a:pt x="196" y="434"/>
                </a:cubicBezTo>
                <a:cubicBezTo>
                  <a:pt x="196" y="452"/>
                  <a:pt x="196" y="452"/>
                  <a:pt x="196" y="452"/>
                </a:cubicBezTo>
                <a:cubicBezTo>
                  <a:pt x="85" y="437"/>
                  <a:pt x="0" y="342"/>
                  <a:pt x="0" y="227"/>
                </a:cubicBezTo>
                <a:cubicBezTo>
                  <a:pt x="0" y="102"/>
                  <a:pt x="101" y="0"/>
                  <a:pt x="226" y="0"/>
                </a:cubicBezTo>
                <a:cubicBezTo>
                  <a:pt x="352" y="0"/>
                  <a:pt x="453" y="102"/>
                  <a:pt x="453" y="227"/>
                </a:cubicBezTo>
                <a:close/>
              </a:path>
            </a:pathLst>
          </a:custGeom>
          <a:gradFill>
            <a:gsLst>
              <a:gs pos="0">
                <a:srgbClr val="B6D8D4"/>
              </a:gs>
              <a:gs pos="100000">
                <a:srgbClr val="5AA69D"/>
              </a:gs>
            </a:gsLst>
            <a:lin ang="2700000" scaled="0"/>
          </a:gradFill>
          <a:ln w="12700" cap="flat" cmpd="sng" algn="ctr">
            <a:noFill/>
            <a:prstDash val="solid"/>
            <a:miter lim="800000"/>
          </a:ln>
          <a:effectLst>
            <a:outerShdw blurRad="254000" dist="101600" dir="2700000" algn="tl" rotWithShape="0">
              <a:schemeClr val="dk1">
                <a:lumMod val="100000"/>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a:solidFill>
                <a:prstClr val="white"/>
              </a:solidFill>
              <a:latin typeface="微软雅黑" panose="020B0503020204020204" pitchFamily="34" charset="-122"/>
              <a:ea typeface="微软雅黑" panose="020B0503020204020204" pitchFamily="34" charset="-122"/>
              <a:cs typeface="汉仪书魂体简" panose="02010600000101010101" charset="-122"/>
              <a:sym typeface="汉仪书宋二简"/>
            </a:endParaRPr>
          </a:p>
        </p:txBody>
      </p:sp>
      <p:sp>
        <p:nvSpPr>
          <p:cNvPr id="13" name="Freeform 688"/>
          <p:cNvSpPr/>
          <p:nvPr/>
        </p:nvSpPr>
        <p:spPr bwMode="auto">
          <a:xfrm>
            <a:off x="9593189" y="3379541"/>
            <a:ext cx="293303" cy="564607"/>
          </a:xfrm>
          <a:custGeom>
            <a:avLst/>
            <a:gdLst>
              <a:gd name="T0" fmla="*/ 58 w 80"/>
              <a:gd name="T1" fmla="*/ 0 h 154"/>
              <a:gd name="T2" fmla="*/ 58 w 80"/>
              <a:gd name="T3" fmla="*/ 103 h 154"/>
              <a:gd name="T4" fmla="*/ 76 w 80"/>
              <a:gd name="T5" fmla="*/ 103 h 154"/>
              <a:gd name="T6" fmla="*/ 79 w 80"/>
              <a:gd name="T7" fmla="*/ 105 h 154"/>
              <a:gd name="T8" fmla="*/ 79 w 80"/>
              <a:gd name="T9" fmla="*/ 109 h 154"/>
              <a:gd name="T10" fmla="*/ 40 w 80"/>
              <a:gd name="T11" fmla="*/ 154 h 154"/>
              <a:gd name="T12" fmla="*/ 1 w 80"/>
              <a:gd name="T13" fmla="*/ 109 h 154"/>
              <a:gd name="T14" fmla="*/ 1 w 80"/>
              <a:gd name="T15" fmla="*/ 105 h 154"/>
              <a:gd name="T16" fmla="*/ 4 w 80"/>
              <a:gd name="T17" fmla="*/ 103 h 154"/>
              <a:gd name="T18" fmla="*/ 22 w 80"/>
              <a:gd name="T19" fmla="*/ 103 h 154"/>
              <a:gd name="T20" fmla="*/ 22 w 80"/>
              <a:gd name="T21" fmla="*/ 0 h 154"/>
              <a:gd name="T22" fmla="*/ 58 w 80"/>
              <a:gd name="T23"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0" h="154">
                <a:moveTo>
                  <a:pt x="58" y="0"/>
                </a:moveTo>
                <a:cubicBezTo>
                  <a:pt x="58" y="103"/>
                  <a:pt x="58" y="103"/>
                  <a:pt x="58" y="103"/>
                </a:cubicBezTo>
                <a:cubicBezTo>
                  <a:pt x="76" y="103"/>
                  <a:pt x="76" y="103"/>
                  <a:pt x="76" y="103"/>
                </a:cubicBezTo>
                <a:cubicBezTo>
                  <a:pt x="77" y="103"/>
                  <a:pt x="79" y="104"/>
                  <a:pt x="79" y="105"/>
                </a:cubicBezTo>
                <a:cubicBezTo>
                  <a:pt x="80" y="107"/>
                  <a:pt x="80" y="108"/>
                  <a:pt x="79" y="109"/>
                </a:cubicBezTo>
                <a:cubicBezTo>
                  <a:pt x="40" y="154"/>
                  <a:pt x="40" y="154"/>
                  <a:pt x="40" y="154"/>
                </a:cubicBezTo>
                <a:cubicBezTo>
                  <a:pt x="1" y="109"/>
                  <a:pt x="1" y="109"/>
                  <a:pt x="1" y="109"/>
                </a:cubicBezTo>
                <a:cubicBezTo>
                  <a:pt x="0" y="108"/>
                  <a:pt x="0" y="107"/>
                  <a:pt x="1" y="105"/>
                </a:cubicBezTo>
                <a:cubicBezTo>
                  <a:pt x="1" y="104"/>
                  <a:pt x="3" y="103"/>
                  <a:pt x="4" y="103"/>
                </a:cubicBezTo>
                <a:cubicBezTo>
                  <a:pt x="22" y="103"/>
                  <a:pt x="22" y="103"/>
                  <a:pt x="22" y="103"/>
                </a:cubicBezTo>
                <a:cubicBezTo>
                  <a:pt x="22" y="0"/>
                  <a:pt x="22" y="0"/>
                  <a:pt x="22" y="0"/>
                </a:cubicBezTo>
                <a:lnTo>
                  <a:pt x="58" y="0"/>
                </a:lnTo>
                <a:close/>
              </a:path>
            </a:pathLst>
          </a:custGeom>
          <a:solidFill>
            <a:schemeClr val="bg1"/>
          </a:solidFill>
          <a:ln w="12700" cap="flat" cmpd="sng" algn="ctr">
            <a:noFill/>
            <a:prstDash val="solid"/>
            <a:miter lim="800000"/>
          </a:ln>
          <a:effectLst>
            <a:outerShdw blurRad="254000" dist="114300" dir="5400000" sx="90000" sy="90000" algn="t"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a:solidFill>
                <a:prstClr val="white"/>
              </a:solidFill>
              <a:latin typeface="微软雅黑" panose="020B0503020204020204" pitchFamily="34" charset="-122"/>
              <a:ea typeface="微软雅黑" panose="020B0503020204020204" pitchFamily="34" charset="-122"/>
              <a:cs typeface="汉仪书魂体简" panose="02010600000101010101" charset="-122"/>
              <a:sym typeface="汉仪书宋二简"/>
            </a:endParaRPr>
          </a:p>
        </p:txBody>
      </p:sp>
      <p:sp>
        <p:nvSpPr>
          <p:cNvPr id="14" name="Freeform 690"/>
          <p:cNvSpPr/>
          <p:nvPr/>
        </p:nvSpPr>
        <p:spPr bwMode="auto">
          <a:xfrm>
            <a:off x="8908512" y="1909362"/>
            <a:ext cx="1662657" cy="1657159"/>
          </a:xfrm>
          <a:custGeom>
            <a:avLst/>
            <a:gdLst>
              <a:gd name="T0" fmla="*/ 454 w 454"/>
              <a:gd name="T1" fmla="*/ 227 h 452"/>
              <a:gd name="T2" fmla="*/ 257 w 454"/>
              <a:gd name="T3" fmla="*/ 452 h 452"/>
              <a:gd name="T4" fmla="*/ 257 w 454"/>
              <a:gd name="T5" fmla="*/ 434 h 452"/>
              <a:gd name="T6" fmla="*/ 227 w 454"/>
              <a:gd name="T7" fmla="*/ 403 h 452"/>
              <a:gd name="T8" fmla="*/ 196 w 454"/>
              <a:gd name="T9" fmla="*/ 434 h 452"/>
              <a:gd name="T10" fmla="*/ 196 w 454"/>
              <a:gd name="T11" fmla="*/ 452 h 452"/>
              <a:gd name="T12" fmla="*/ 0 w 454"/>
              <a:gd name="T13" fmla="*/ 227 h 452"/>
              <a:gd name="T14" fmla="*/ 227 w 454"/>
              <a:gd name="T15" fmla="*/ 0 h 452"/>
              <a:gd name="T16" fmla="*/ 454 w 454"/>
              <a:gd name="T17" fmla="*/ 227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2" h="452">
                <a:moveTo>
                  <a:pt x="454" y="227"/>
                </a:moveTo>
                <a:cubicBezTo>
                  <a:pt x="454" y="342"/>
                  <a:pt x="368" y="437"/>
                  <a:pt x="257" y="452"/>
                </a:cubicBezTo>
                <a:cubicBezTo>
                  <a:pt x="257" y="434"/>
                  <a:pt x="257" y="434"/>
                  <a:pt x="257" y="434"/>
                </a:cubicBezTo>
                <a:cubicBezTo>
                  <a:pt x="257" y="417"/>
                  <a:pt x="244" y="403"/>
                  <a:pt x="227" y="403"/>
                </a:cubicBezTo>
                <a:cubicBezTo>
                  <a:pt x="210" y="403"/>
                  <a:pt x="196" y="417"/>
                  <a:pt x="196" y="434"/>
                </a:cubicBezTo>
                <a:cubicBezTo>
                  <a:pt x="196" y="452"/>
                  <a:pt x="196" y="452"/>
                  <a:pt x="196" y="452"/>
                </a:cubicBezTo>
                <a:cubicBezTo>
                  <a:pt x="86" y="437"/>
                  <a:pt x="0" y="342"/>
                  <a:pt x="0" y="227"/>
                </a:cubicBezTo>
                <a:cubicBezTo>
                  <a:pt x="0" y="102"/>
                  <a:pt x="102" y="0"/>
                  <a:pt x="227" y="0"/>
                </a:cubicBezTo>
                <a:cubicBezTo>
                  <a:pt x="352" y="0"/>
                  <a:pt x="454" y="102"/>
                  <a:pt x="454" y="227"/>
                </a:cubicBezTo>
                <a:close/>
              </a:path>
            </a:pathLst>
          </a:custGeom>
          <a:gradFill>
            <a:gsLst>
              <a:gs pos="0">
                <a:srgbClr val="B6D8D4"/>
              </a:gs>
              <a:gs pos="100000">
                <a:srgbClr val="5AA69D"/>
              </a:gs>
            </a:gsLst>
            <a:lin ang="2700000" scaled="0"/>
          </a:gradFill>
          <a:ln w="12700" cap="flat" cmpd="sng" algn="ctr">
            <a:noFill/>
            <a:prstDash val="solid"/>
            <a:miter lim="800000"/>
          </a:ln>
          <a:effectLst>
            <a:outerShdw blurRad="254000" dist="101600" dir="2700000" algn="tl" rotWithShape="0">
              <a:schemeClr val="dk1">
                <a:lumMod val="100000"/>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a:solidFill>
                <a:prstClr val="white"/>
              </a:solidFill>
              <a:latin typeface="微软雅黑" panose="020B0503020204020204" pitchFamily="34" charset="-122"/>
              <a:ea typeface="微软雅黑" panose="020B0503020204020204" pitchFamily="34" charset="-122"/>
              <a:cs typeface="汉仪书魂体简" panose="02010600000101010101" charset="-122"/>
              <a:sym typeface="汉仪书宋二简"/>
            </a:endParaRPr>
          </a:p>
        </p:txBody>
      </p:sp>
      <p:sp>
        <p:nvSpPr>
          <p:cNvPr id="15" name="矩形 14"/>
          <p:cNvSpPr/>
          <p:nvPr/>
        </p:nvSpPr>
        <p:spPr>
          <a:xfrm>
            <a:off x="1848548" y="2275840"/>
            <a:ext cx="888385" cy="307777"/>
          </a:xfrm>
          <a:prstGeom prst="rect">
            <a:avLst/>
          </a:prstGeom>
        </p:spPr>
        <p:txBody>
          <a:bodyPr wrap="none">
            <a:spAutoFit/>
          </a:bodyPr>
          <a:lstStyle/>
          <a:p>
            <a:pPr algn="ctr"/>
            <a:r>
              <a:rPr lang="zh-CN" altLang="en-US" sz="1400">
                <a:solidFill>
                  <a:schemeClr val="bg1"/>
                </a:solidFill>
                <a:latin typeface="微软雅黑" panose="020B0503020204020204" pitchFamily="34" charset="-122"/>
                <a:ea typeface="微软雅黑" panose="020B0503020204020204" pitchFamily="34" charset="-122"/>
                <a:cs typeface="汉仪书魂体简" panose="02010600000101010101" charset="-122"/>
                <a:sym typeface="汉仪书宋二简"/>
              </a:rPr>
              <a:t>OPTION</a:t>
            </a:r>
          </a:p>
        </p:txBody>
      </p:sp>
      <p:sp>
        <p:nvSpPr>
          <p:cNvPr id="16" name="Shape 17"/>
          <p:cNvSpPr txBox="1"/>
          <p:nvPr/>
        </p:nvSpPr>
        <p:spPr>
          <a:xfrm>
            <a:off x="1900340" y="2401040"/>
            <a:ext cx="784806" cy="652672"/>
          </a:xfrm>
          <a:prstGeom prst="rect">
            <a:avLst/>
          </a:prstGeom>
        </p:spPr>
        <p:txBody>
          <a:bodyPr wrap="square" lIns="0" tIns="0" rIns="0" bIns="0" anchor="b" anchorCtr="0">
            <a:noAutofit/>
          </a:bodyPr>
          <a:lstStyle>
            <a:lvl1pPr marL="171450" indent="-171450" algn="l" defTabSz="685800" rtl="0" eaLnBrk="1" latinLnBrk="0" hangingPunct="1">
              <a:lnSpc>
                <a:spcPct val="100000"/>
              </a:lnSpc>
              <a:spcBef>
                <a:spcPct val="0"/>
              </a:spcBef>
              <a:buFont typeface="Arial" panose="020B0604020202020204" pitchFamily="34" charset="0"/>
              <a:buChar char="•"/>
              <a:defRPr sz="3600" kern="1200" spc="-150" baseline="0">
                <a:solidFill>
                  <a:schemeClr val="tx1"/>
                </a:solidFill>
                <a:latin typeface="+mj-lt"/>
                <a:ea typeface="Work Sans"/>
                <a:cs typeface="Work Sans"/>
                <a:sym typeface="Work San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a:lstStyle>
          <a:p>
            <a:pPr marL="0" indent="0" algn="ctr">
              <a:buNone/>
            </a:pPr>
            <a:r>
              <a:rPr lang="en-US" altLang="zh-CN">
                <a:solidFill>
                  <a:schemeClr val="bg1"/>
                </a:solidFill>
                <a:latin typeface="微软雅黑" panose="020B0503020204020204" pitchFamily="34" charset="-122"/>
                <a:ea typeface="微软雅黑" panose="020B0503020204020204" pitchFamily="34" charset="-122"/>
                <a:cs typeface="汉仪书魂体简" panose="02010600000101010101" charset="-122"/>
                <a:sym typeface="汉仪书宋二简"/>
              </a:rPr>
              <a:t>01</a:t>
            </a:r>
            <a:endParaRPr lang="zh-CN" altLang="en-US">
              <a:solidFill>
                <a:schemeClr val="bg1"/>
              </a:solidFill>
              <a:latin typeface="微软雅黑" panose="020B0503020204020204" pitchFamily="34" charset="-122"/>
              <a:ea typeface="微软雅黑" panose="020B0503020204020204" pitchFamily="34" charset="-122"/>
              <a:cs typeface="汉仪书魂体简" panose="02010600000101010101" charset="-122"/>
              <a:sym typeface="汉仪书宋二简"/>
            </a:endParaRPr>
          </a:p>
        </p:txBody>
      </p:sp>
      <p:sp>
        <p:nvSpPr>
          <p:cNvPr id="17" name="矩形 16"/>
          <p:cNvSpPr/>
          <p:nvPr/>
        </p:nvSpPr>
        <p:spPr>
          <a:xfrm>
            <a:off x="4340016" y="2275840"/>
            <a:ext cx="888385" cy="307777"/>
          </a:xfrm>
          <a:prstGeom prst="rect">
            <a:avLst/>
          </a:prstGeom>
        </p:spPr>
        <p:txBody>
          <a:bodyPr wrap="none">
            <a:spAutoFit/>
          </a:bodyPr>
          <a:lstStyle/>
          <a:p>
            <a:pPr algn="ctr"/>
            <a:r>
              <a:rPr lang="zh-CN" altLang="en-US" sz="1400">
                <a:solidFill>
                  <a:schemeClr val="bg1"/>
                </a:solidFill>
                <a:latin typeface="微软雅黑" panose="020B0503020204020204" pitchFamily="34" charset="-122"/>
                <a:ea typeface="微软雅黑" panose="020B0503020204020204" pitchFamily="34" charset="-122"/>
                <a:cs typeface="汉仪书魂体简" panose="02010600000101010101" charset="-122"/>
                <a:sym typeface="汉仪书宋二简"/>
              </a:rPr>
              <a:t>OPTION</a:t>
            </a:r>
          </a:p>
        </p:txBody>
      </p:sp>
      <p:sp>
        <p:nvSpPr>
          <p:cNvPr id="18" name="Shape 17"/>
          <p:cNvSpPr txBox="1"/>
          <p:nvPr/>
        </p:nvSpPr>
        <p:spPr>
          <a:xfrm>
            <a:off x="4391807" y="2401040"/>
            <a:ext cx="784806" cy="652672"/>
          </a:xfrm>
          <a:prstGeom prst="rect">
            <a:avLst/>
          </a:prstGeom>
        </p:spPr>
        <p:txBody>
          <a:bodyPr wrap="square" lIns="0" tIns="0" rIns="0" bIns="0" anchor="b" anchorCtr="0">
            <a:noAutofit/>
          </a:bodyPr>
          <a:lstStyle>
            <a:lvl1pPr marL="171450" indent="-171450" algn="l" defTabSz="685800" rtl="0" eaLnBrk="1" latinLnBrk="0" hangingPunct="1">
              <a:lnSpc>
                <a:spcPct val="100000"/>
              </a:lnSpc>
              <a:spcBef>
                <a:spcPct val="0"/>
              </a:spcBef>
              <a:buFont typeface="Arial" panose="020B0604020202020204" pitchFamily="34" charset="0"/>
              <a:buChar char="•"/>
              <a:defRPr sz="3600" kern="1200" spc="-150" baseline="0">
                <a:solidFill>
                  <a:schemeClr val="tx1"/>
                </a:solidFill>
                <a:latin typeface="+mj-lt"/>
                <a:ea typeface="Work Sans"/>
                <a:cs typeface="Work Sans"/>
                <a:sym typeface="Work San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a:lstStyle>
          <a:p>
            <a:pPr marL="0" indent="0" algn="ctr">
              <a:buNone/>
            </a:pPr>
            <a:r>
              <a:rPr lang="en-US" altLang="zh-CN">
                <a:solidFill>
                  <a:schemeClr val="bg1"/>
                </a:solidFill>
                <a:latin typeface="微软雅黑" panose="020B0503020204020204" pitchFamily="34" charset="-122"/>
                <a:ea typeface="微软雅黑" panose="020B0503020204020204" pitchFamily="34" charset="-122"/>
                <a:cs typeface="汉仪书魂体简" panose="02010600000101010101" charset="-122"/>
                <a:sym typeface="汉仪书宋二简"/>
              </a:rPr>
              <a:t>02</a:t>
            </a:r>
            <a:endParaRPr lang="zh-CN" altLang="en-US">
              <a:solidFill>
                <a:schemeClr val="bg1"/>
              </a:solidFill>
              <a:latin typeface="微软雅黑" panose="020B0503020204020204" pitchFamily="34" charset="-122"/>
              <a:ea typeface="微软雅黑" panose="020B0503020204020204" pitchFamily="34" charset="-122"/>
              <a:cs typeface="汉仪书魂体简" panose="02010600000101010101" charset="-122"/>
              <a:sym typeface="汉仪书宋二简"/>
            </a:endParaRPr>
          </a:p>
        </p:txBody>
      </p:sp>
      <p:sp>
        <p:nvSpPr>
          <p:cNvPr id="19" name="矩形 18"/>
          <p:cNvSpPr/>
          <p:nvPr/>
        </p:nvSpPr>
        <p:spPr>
          <a:xfrm>
            <a:off x="6804180" y="2275840"/>
            <a:ext cx="888385" cy="307777"/>
          </a:xfrm>
          <a:prstGeom prst="rect">
            <a:avLst/>
          </a:prstGeom>
        </p:spPr>
        <p:txBody>
          <a:bodyPr wrap="none">
            <a:spAutoFit/>
          </a:bodyPr>
          <a:lstStyle/>
          <a:p>
            <a:pPr algn="ctr"/>
            <a:r>
              <a:rPr lang="zh-CN" altLang="en-US" sz="1400">
                <a:solidFill>
                  <a:schemeClr val="bg1"/>
                </a:solidFill>
                <a:latin typeface="微软雅黑" panose="020B0503020204020204" pitchFamily="34" charset="-122"/>
                <a:ea typeface="微软雅黑" panose="020B0503020204020204" pitchFamily="34" charset="-122"/>
                <a:cs typeface="汉仪书魂体简" panose="02010600000101010101" charset="-122"/>
                <a:sym typeface="汉仪书宋二简"/>
              </a:rPr>
              <a:t>OPTION</a:t>
            </a:r>
          </a:p>
        </p:txBody>
      </p:sp>
      <p:sp>
        <p:nvSpPr>
          <p:cNvPr id="20" name="Shape 17"/>
          <p:cNvSpPr txBox="1"/>
          <p:nvPr/>
        </p:nvSpPr>
        <p:spPr>
          <a:xfrm>
            <a:off x="6855971" y="2401040"/>
            <a:ext cx="784806" cy="652672"/>
          </a:xfrm>
          <a:prstGeom prst="rect">
            <a:avLst/>
          </a:prstGeom>
        </p:spPr>
        <p:txBody>
          <a:bodyPr wrap="square" lIns="0" tIns="0" rIns="0" bIns="0" anchor="b" anchorCtr="0">
            <a:noAutofit/>
          </a:bodyPr>
          <a:lstStyle>
            <a:lvl1pPr marL="171450" indent="-171450" algn="l" defTabSz="685800" rtl="0" eaLnBrk="1" latinLnBrk="0" hangingPunct="1">
              <a:lnSpc>
                <a:spcPct val="100000"/>
              </a:lnSpc>
              <a:spcBef>
                <a:spcPct val="0"/>
              </a:spcBef>
              <a:buFont typeface="Arial" panose="020B0604020202020204" pitchFamily="34" charset="0"/>
              <a:buChar char="•"/>
              <a:defRPr sz="3600" kern="1200" spc="-150" baseline="0">
                <a:solidFill>
                  <a:schemeClr val="tx1"/>
                </a:solidFill>
                <a:latin typeface="+mj-lt"/>
                <a:ea typeface="Work Sans"/>
                <a:cs typeface="Work Sans"/>
                <a:sym typeface="Work San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a:lstStyle>
          <a:p>
            <a:pPr marL="0" indent="0" algn="ctr">
              <a:buNone/>
            </a:pPr>
            <a:r>
              <a:rPr lang="en-US" altLang="zh-CN">
                <a:solidFill>
                  <a:schemeClr val="bg1"/>
                </a:solidFill>
                <a:latin typeface="微软雅黑" panose="020B0503020204020204" pitchFamily="34" charset="-122"/>
                <a:ea typeface="微软雅黑" panose="020B0503020204020204" pitchFamily="34" charset="-122"/>
                <a:cs typeface="汉仪书魂体简" panose="02010600000101010101" charset="-122"/>
                <a:sym typeface="汉仪书宋二简"/>
              </a:rPr>
              <a:t>03</a:t>
            </a:r>
            <a:endParaRPr lang="zh-CN" altLang="en-US">
              <a:solidFill>
                <a:schemeClr val="bg1"/>
              </a:solidFill>
              <a:latin typeface="微软雅黑" panose="020B0503020204020204" pitchFamily="34" charset="-122"/>
              <a:ea typeface="微软雅黑" panose="020B0503020204020204" pitchFamily="34" charset="-122"/>
              <a:cs typeface="汉仪书魂体简" panose="02010600000101010101" charset="-122"/>
              <a:sym typeface="汉仪书宋二简"/>
            </a:endParaRPr>
          </a:p>
        </p:txBody>
      </p:sp>
      <p:sp>
        <p:nvSpPr>
          <p:cNvPr id="21" name="矩形 20"/>
          <p:cNvSpPr/>
          <p:nvPr/>
        </p:nvSpPr>
        <p:spPr>
          <a:xfrm>
            <a:off x="9295647" y="2275840"/>
            <a:ext cx="888385" cy="307777"/>
          </a:xfrm>
          <a:prstGeom prst="rect">
            <a:avLst/>
          </a:prstGeom>
        </p:spPr>
        <p:txBody>
          <a:bodyPr wrap="none">
            <a:spAutoFit/>
          </a:bodyPr>
          <a:lstStyle/>
          <a:p>
            <a:pPr algn="ctr"/>
            <a:r>
              <a:rPr lang="zh-CN" altLang="en-US" sz="1400">
                <a:solidFill>
                  <a:schemeClr val="bg1"/>
                </a:solidFill>
                <a:latin typeface="微软雅黑" panose="020B0503020204020204" pitchFamily="34" charset="-122"/>
                <a:ea typeface="微软雅黑" panose="020B0503020204020204" pitchFamily="34" charset="-122"/>
                <a:cs typeface="汉仪书魂体简" panose="02010600000101010101" charset="-122"/>
                <a:sym typeface="汉仪书宋二简"/>
              </a:rPr>
              <a:t>OPTION</a:t>
            </a:r>
          </a:p>
        </p:txBody>
      </p:sp>
      <p:sp>
        <p:nvSpPr>
          <p:cNvPr id="22" name="Shape 17"/>
          <p:cNvSpPr txBox="1"/>
          <p:nvPr/>
        </p:nvSpPr>
        <p:spPr>
          <a:xfrm>
            <a:off x="9347437" y="2401040"/>
            <a:ext cx="784806" cy="652672"/>
          </a:xfrm>
          <a:prstGeom prst="rect">
            <a:avLst/>
          </a:prstGeom>
        </p:spPr>
        <p:txBody>
          <a:bodyPr wrap="square" lIns="0" tIns="0" rIns="0" bIns="0" anchor="b" anchorCtr="0">
            <a:noAutofit/>
          </a:bodyPr>
          <a:lstStyle>
            <a:lvl1pPr marL="171450" indent="-171450" algn="l" defTabSz="685800" rtl="0" eaLnBrk="1" latinLnBrk="0" hangingPunct="1">
              <a:lnSpc>
                <a:spcPct val="100000"/>
              </a:lnSpc>
              <a:spcBef>
                <a:spcPct val="0"/>
              </a:spcBef>
              <a:buFont typeface="Arial" panose="020B0604020202020204" pitchFamily="34" charset="0"/>
              <a:buChar char="•"/>
              <a:defRPr sz="3600" kern="1200" spc="-150" baseline="0">
                <a:solidFill>
                  <a:schemeClr val="tx1"/>
                </a:solidFill>
                <a:latin typeface="+mj-lt"/>
                <a:ea typeface="Work Sans"/>
                <a:cs typeface="Work Sans"/>
                <a:sym typeface="Work San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a:lstStyle>
          <a:p>
            <a:pPr marL="0" indent="0" algn="ctr">
              <a:buNone/>
            </a:pPr>
            <a:r>
              <a:rPr lang="en-US" altLang="zh-CN">
                <a:solidFill>
                  <a:schemeClr val="bg1"/>
                </a:solidFill>
                <a:latin typeface="微软雅黑" panose="020B0503020204020204" pitchFamily="34" charset="-122"/>
                <a:ea typeface="微软雅黑" panose="020B0503020204020204" pitchFamily="34" charset="-122"/>
                <a:cs typeface="汉仪书魂体简" panose="02010600000101010101" charset="-122"/>
                <a:sym typeface="汉仪书宋二简"/>
              </a:rPr>
              <a:t>04</a:t>
            </a:r>
            <a:endParaRPr lang="zh-CN" altLang="en-US">
              <a:solidFill>
                <a:schemeClr val="bg1"/>
              </a:solidFill>
              <a:latin typeface="微软雅黑" panose="020B0503020204020204" pitchFamily="34" charset="-122"/>
              <a:ea typeface="微软雅黑" panose="020B0503020204020204" pitchFamily="34" charset="-122"/>
              <a:cs typeface="汉仪书魂体简" panose="02010600000101010101" charset="-122"/>
              <a:sym typeface="汉仪书宋二简"/>
            </a:endParaRPr>
          </a:p>
        </p:txBody>
      </p:sp>
      <p:sp>
        <p:nvSpPr>
          <p:cNvPr id="23" name="TextBox 22"/>
          <p:cNvSpPr txBox="1"/>
          <p:nvPr/>
        </p:nvSpPr>
        <p:spPr>
          <a:xfrm>
            <a:off x="1738742" y="4465487"/>
            <a:ext cx="1107996" cy="341632"/>
          </a:xfrm>
          <a:prstGeom prst="rect">
            <a:avLst/>
          </a:prstGeom>
          <a:noFill/>
        </p:spPr>
        <p:txBody>
          <a:bodyPr wrap="none" rtlCol="0">
            <a:spAutoFit/>
          </a:bodyPr>
          <a:lstStyle/>
          <a:p>
            <a:pPr algn="ctr">
              <a:lnSpc>
                <a:spcPct val="90000"/>
              </a:lnSpc>
            </a:pPr>
            <a:r>
              <a:rPr lang="zh-CN" altLang="en-US">
                <a:solidFill>
                  <a:schemeClr val="tx1">
                    <a:lumMod val="75000"/>
                    <a:lumOff val="25000"/>
                  </a:schemeClr>
                </a:solidFill>
                <a:latin typeface="微软雅黑" panose="020B0503020204020204" pitchFamily="34" charset="-122"/>
                <a:ea typeface="微软雅黑" panose="020B0503020204020204" pitchFamily="34" charset="-122"/>
                <a:cs typeface="汉仪书魂体简" panose="02010600000101010101" charset="-122"/>
                <a:sym typeface="汉仪书宋二简"/>
              </a:rPr>
              <a:t>添加标题</a:t>
            </a:r>
          </a:p>
        </p:txBody>
      </p:sp>
      <p:sp>
        <p:nvSpPr>
          <p:cNvPr id="24" name="TextBox 25"/>
          <p:cNvSpPr txBox="1"/>
          <p:nvPr/>
        </p:nvSpPr>
        <p:spPr>
          <a:xfrm>
            <a:off x="1315276" y="4775417"/>
            <a:ext cx="1954932" cy="923330"/>
          </a:xfrm>
          <a:prstGeom prst="rect">
            <a:avLst/>
          </a:prstGeom>
          <a:noFill/>
        </p:spPr>
        <p:txBody>
          <a:bodyPr wrap="square" rtlCol="0">
            <a:spAutoFit/>
          </a:bodyPr>
          <a:lstStyle/>
          <a:p>
            <a:pPr algn="ctr" defTabSz="913765">
              <a:lnSpc>
                <a:spcPct val="150000"/>
              </a:lnSpc>
              <a:defRPr/>
            </a:pPr>
            <a:r>
              <a:rPr lang="zh-CN" altLang="en-US" sz="1200">
                <a:solidFill>
                  <a:schemeClr val="tx1">
                    <a:lumMod val="50000"/>
                    <a:lumOff val="50000"/>
                  </a:schemeClr>
                </a:solidFill>
                <a:latin typeface="微软雅黑" panose="020B0503020204020204" pitchFamily="34" charset="-122"/>
                <a:ea typeface="微软雅黑" panose="020B0503020204020204" pitchFamily="34" charset="-122"/>
                <a:cs typeface="汉仪书魂体简" panose="02010600000101010101" charset="-122"/>
                <a:sym typeface="汉仪书宋二简"/>
              </a:rPr>
              <a:t>点击添加相关标题文字点击添加相点击添加相关标题文字</a:t>
            </a:r>
            <a:endParaRPr lang="en-US" altLang="zh-CN" sz="1200">
              <a:solidFill>
                <a:schemeClr val="tx1">
                  <a:lumMod val="50000"/>
                  <a:lumOff val="50000"/>
                </a:schemeClr>
              </a:solidFill>
              <a:latin typeface="微软雅黑" panose="020B0503020204020204" pitchFamily="34" charset="-122"/>
              <a:ea typeface="微软雅黑" panose="020B0503020204020204" pitchFamily="34" charset="-122"/>
              <a:cs typeface="汉仪书魂体简" panose="02010600000101010101" charset="-122"/>
              <a:sym typeface="汉仪书宋二简"/>
            </a:endParaRPr>
          </a:p>
        </p:txBody>
      </p:sp>
      <p:sp>
        <p:nvSpPr>
          <p:cNvPr id="25" name="TextBox 22"/>
          <p:cNvSpPr txBox="1"/>
          <p:nvPr/>
        </p:nvSpPr>
        <p:spPr>
          <a:xfrm>
            <a:off x="4230210" y="4465487"/>
            <a:ext cx="1107996" cy="341632"/>
          </a:xfrm>
          <a:prstGeom prst="rect">
            <a:avLst/>
          </a:prstGeom>
          <a:noFill/>
        </p:spPr>
        <p:txBody>
          <a:bodyPr wrap="none" rtlCol="0">
            <a:spAutoFit/>
          </a:bodyPr>
          <a:lstStyle/>
          <a:p>
            <a:pPr algn="ctr">
              <a:lnSpc>
                <a:spcPct val="90000"/>
              </a:lnSpc>
            </a:pPr>
            <a:r>
              <a:rPr lang="zh-CN" altLang="en-US">
                <a:solidFill>
                  <a:schemeClr val="tx1">
                    <a:lumMod val="75000"/>
                    <a:lumOff val="25000"/>
                  </a:schemeClr>
                </a:solidFill>
                <a:latin typeface="微软雅黑" panose="020B0503020204020204" pitchFamily="34" charset="-122"/>
                <a:ea typeface="微软雅黑" panose="020B0503020204020204" pitchFamily="34" charset="-122"/>
                <a:cs typeface="汉仪书魂体简" panose="02010600000101010101" charset="-122"/>
                <a:sym typeface="汉仪书宋二简"/>
              </a:rPr>
              <a:t>添加标题</a:t>
            </a:r>
          </a:p>
        </p:txBody>
      </p:sp>
      <p:sp>
        <p:nvSpPr>
          <p:cNvPr id="26" name="TextBox 25"/>
          <p:cNvSpPr txBox="1"/>
          <p:nvPr/>
        </p:nvSpPr>
        <p:spPr>
          <a:xfrm>
            <a:off x="3806743" y="4775417"/>
            <a:ext cx="1954932" cy="923330"/>
          </a:xfrm>
          <a:prstGeom prst="rect">
            <a:avLst/>
          </a:prstGeom>
          <a:noFill/>
        </p:spPr>
        <p:txBody>
          <a:bodyPr wrap="square" rtlCol="0">
            <a:spAutoFit/>
          </a:bodyPr>
          <a:lstStyle/>
          <a:p>
            <a:pPr algn="ctr" defTabSz="913765">
              <a:lnSpc>
                <a:spcPct val="150000"/>
              </a:lnSpc>
              <a:defRPr/>
            </a:pPr>
            <a:r>
              <a:rPr lang="zh-CN" altLang="en-US" sz="1200">
                <a:solidFill>
                  <a:schemeClr val="tx1">
                    <a:lumMod val="50000"/>
                    <a:lumOff val="50000"/>
                  </a:schemeClr>
                </a:solidFill>
                <a:latin typeface="微软雅黑" panose="020B0503020204020204" pitchFamily="34" charset="-122"/>
                <a:ea typeface="微软雅黑" panose="020B0503020204020204" pitchFamily="34" charset="-122"/>
                <a:cs typeface="汉仪书魂体简" panose="02010600000101010101" charset="-122"/>
                <a:sym typeface="汉仪书宋二简"/>
              </a:rPr>
              <a:t>点击添加相关标题文字点击添加相点击添加相关标题文字</a:t>
            </a:r>
            <a:endParaRPr lang="en-US" altLang="zh-CN" sz="1200">
              <a:solidFill>
                <a:schemeClr val="tx1">
                  <a:lumMod val="50000"/>
                  <a:lumOff val="50000"/>
                </a:schemeClr>
              </a:solidFill>
              <a:latin typeface="微软雅黑" panose="020B0503020204020204" pitchFamily="34" charset="-122"/>
              <a:ea typeface="微软雅黑" panose="020B0503020204020204" pitchFamily="34" charset="-122"/>
              <a:cs typeface="汉仪书魂体简" panose="02010600000101010101" charset="-122"/>
              <a:sym typeface="汉仪书宋二简"/>
            </a:endParaRPr>
          </a:p>
        </p:txBody>
      </p:sp>
      <p:sp>
        <p:nvSpPr>
          <p:cNvPr id="27" name="TextBox 22"/>
          <p:cNvSpPr txBox="1"/>
          <p:nvPr/>
        </p:nvSpPr>
        <p:spPr>
          <a:xfrm>
            <a:off x="6694374" y="4465487"/>
            <a:ext cx="1107996" cy="341632"/>
          </a:xfrm>
          <a:prstGeom prst="rect">
            <a:avLst/>
          </a:prstGeom>
          <a:noFill/>
        </p:spPr>
        <p:txBody>
          <a:bodyPr wrap="none" rtlCol="0">
            <a:spAutoFit/>
          </a:bodyPr>
          <a:lstStyle/>
          <a:p>
            <a:pPr algn="ctr">
              <a:lnSpc>
                <a:spcPct val="90000"/>
              </a:lnSpc>
            </a:pPr>
            <a:r>
              <a:rPr lang="zh-CN" altLang="en-US">
                <a:solidFill>
                  <a:schemeClr val="tx1">
                    <a:lumMod val="75000"/>
                    <a:lumOff val="25000"/>
                  </a:schemeClr>
                </a:solidFill>
                <a:latin typeface="微软雅黑" panose="020B0503020204020204" pitchFamily="34" charset="-122"/>
                <a:ea typeface="微软雅黑" panose="020B0503020204020204" pitchFamily="34" charset="-122"/>
                <a:cs typeface="汉仪书魂体简" panose="02010600000101010101" charset="-122"/>
                <a:sym typeface="汉仪书宋二简"/>
              </a:rPr>
              <a:t>添加标题</a:t>
            </a:r>
          </a:p>
        </p:txBody>
      </p:sp>
      <p:sp>
        <p:nvSpPr>
          <p:cNvPr id="28" name="TextBox 25"/>
          <p:cNvSpPr txBox="1"/>
          <p:nvPr/>
        </p:nvSpPr>
        <p:spPr>
          <a:xfrm>
            <a:off x="6270907" y="4775417"/>
            <a:ext cx="1954932" cy="923330"/>
          </a:xfrm>
          <a:prstGeom prst="rect">
            <a:avLst/>
          </a:prstGeom>
          <a:noFill/>
        </p:spPr>
        <p:txBody>
          <a:bodyPr wrap="square" rtlCol="0">
            <a:spAutoFit/>
          </a:bodyPr>
          <a:lstStyle/>
          <a:p>
            <a:pPr algn="ctr" defTabSz="913765">
              <a:lnSpc>
                <a:spcPct val="150000"/>
              </a:lnSpc>
              <a:defRPr/>
            </a:pPr>
            <a:r>
              <a:rPr lang="zh-CN" altLang="en-US" sz="1200">
                <a:solidFill>
                  <a:schemeClr val="tx1">
                    <a:lumMod val="50000"/>
                    <a:lumOff val="50000"/>
                  </a:schemeClr>
                </a:solidFill>
                <a:latin typeface="微软雅黑" panose="020B0503020204020204" pitchFamily="34" charset="-122"/>
                <a:ea typeface="微软雅黑" panose="020B0503020204020204" pitchFamily="34" charset="-122"/>
                <a:cs typeface="汉仪书魂体简" panose="02010600000101010101" charset="-122"/>
                <a:sym typeface="汉仪书宋二简"/>
              </a:rPr>
              <a:t>点击添加相关标题文字点击添加相点击添加相关标题文字</a:t>
            </a:r>
            <a:endParaRPr lang="en-US" altLang="zh-CN" sz="1200">
              <a:solidFill>
                <a:schemeClr val="tx1">
                  <a:lumMod val="50000"/>
                  <a:lumOff val="50000"/>
                </a:schemeClr>
              </a:solidFill>
              <a:latin typeface="微软雅黑" panose="020B0503020204020204" pitchFamily="34" charset="-122"/>
              <a:ea typeface="微软雅黑" panose="020B0503020204020204" pitchFamily="34" charset="-122"/>
              <a:cs typeface="汉仪书魂体简" panose="02010600000101010101" charset="-122"/>
              <a:sym typeface="汉仪书宋二简"/>
            </a:endParaRPr>
          </a:p>
        </p:txBody>
      </p:sp>
      <p:sp>
        <p:nvSpPr>
          <p:cNvPr id="29" name="TextBox 22"/>
          <p:cNvSpPr txBox="1"/>
          <p:nvPr/>
        </p:nvSpPr>
        <p:spPr>
          <a:xfrm>
            <a:off x="9185841" y="4465487"/>
            <a:ext cx="1107996" cy="341632"/>
          </a:xfrm>
          <a:prstGeom prst="rect">
            <a:avLst/>
          </a:prstGeom>
          <a:noFill/>
        </p:spPr>
        <p:txBody>
          <a:bodyPr wrap="none" rtlCol="0">
            <a:spAutoFit/>
          </a:bodyPr>
          <a:lstStyle/>
          <a:p>
            <a:pPr algn="ctr">
              <a:lnSpc>
                <a:spcPct val="90000"/>
              </a:lnSpc>
            </a:pPr>
            <a:r>
              <a:rPr lang="zh-CN" altLang="en-US">
                <a:solidFill>
                  <a:schemeClr val="tx1">
                    <a:lumMod val="75000"/>
                    <a:lumOff val="25000"/>
                  </a:schemeClr>
                </a:solidFill>
                <a:latin typeface="微软雅黑" panose="020B0503020204020204" pitchFamily="34" charset="-122"/>
                <a:ea typeface="微软雅黑" panose="020B0503020204020204" pitchFamily="34" charset="-122"/>
                <a:cs typeface="汉仪书魂体简" panose="02010600000101010101" charset="-122"/>
                <a:sym typeface="汉仪书宋二简"/>
              </a:rPr>
              <a:t>添加标题</a:t>
            </a:r>
          </a:p>
        </p:txBody>
      </p:sp>
      <p:sp>
        <p:nvSpPr>
          <p:cNvPr id="30" name="TextBox 25"/>
          <p:cNvSpPr txBox="1"/>
          <p:nvPr/>
        </p:nvSpPr>
        <p:spPr>
          <a:xfrm>
            <a:off x="8762374" y="4775417"/>
            <a:ext cx="1954932" cy="923330"/>
          </a:xfrm>
          <a:prstGeom prst="rect">
            <a:avLst/>
          </a:prstGeom>
          <a:noFill/>
        </p:spPr>
        <p:txBody>
          <a:bodyPr wrap="square" rtlCol="0">
            <a:spAutoFit/>
          </a:bodyPr>
          <a:lstStyle/>
          <a:p>
            <a:pPr algn="ctr" defTabSz="913765">
              <a:lnSpc>
                <a:spcPct val="150000"/>
              </a:lnSpc>
              <a:defRPr/>
            </a:pPr>
            <a:r>
              <a:rPr lang="zh-CN" altLang="en-US" sz="1200">
                <a:solidFill>
                  <a:schemeClr val="tx1">
                    <a:lumMod val="50000"/>
                    <a:lumOff val="50000"/>
                  </a:schemeClr>
                </a:solidFill>
                <a:latin typeface="微软雅黑" panose="020B0503020204020204" pitchFamily="34" charset="-122"/>
                <a:ea typeface="微软雅黑" panose="020B0503020204020204" pitchFamily="34" charset="-122"/>
                <a:cs typeface="汉仪书魂体简" panose="02010600000101010101" charset="-122"/>
                <a:sym typeface="汉仪书宋二简"/>
              </a:rPr>
              <a:t>点击添加相关标题文字点击添加相点击添加相关标题文字</a:t>
            </a:r>
            <a:endParaRPr lang="en-US" altLang="zh-CN" sz="1200">
              <a:solidFill>
                <a:schemeClr val="tx1">
                  <a:lumMod val="50000"/>
                  <a:lumOff val="50000"/>
                </a:schemeClr>
              </a:solidFill>
              <a:latin typeface="微软雅黑" panose="020B0503020204020204" pitchFamily="34" charset="-122"/>
              <a:ea typeface="微软雅黑" panose="020B0503020204020204" pitchFamily="34" charset="-122"/>
              <a:cs typeface="汉仪书魂体简" panose="02010600000101010101" charset="-122"/>
              <a:sym typeface="汉仪书宋二简"/>
            </a:endParaRPr>
          </a:p>
        </p:txBody>
      </p:sp>
    </p:spTree>
  </p:cSld>
  <p:clrMapOvr>
    <a:masterClrMapping/>
  </p:clrMapOvr>
  <p:transition spd="slow" advClick="0">
    <p:push dir="u"/>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2" presetClass="entr" presetSubtype="1" dur="50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0-#ppt_h/2"/>
                                          </p:val>
                                        </p:tav>
                                        <p:tav tm="100000">
                                          <p:val>
                                            <p:strVal val="#ppt_y"/>
                                          </p:val>
                                        </p:tav>
                                      </p:tavLst>
                                    </p:anim>
                                  </p:childTnLst>
                                </p:cTn>
                              </p:par>
                              <p:par>
                                <p:cTn id="9" presetID="2" presetClass="entr" presetSubtype="1" dur="50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0-#ppt_h/2"/>
                                          </p:val>
                                        </p:tav>
                                        <p:tav tm="100000">
                                          <p:val>
                                            <p:strVal val="#ppt_y"/>
                                          </p:val>
                                        </p:tav>
                                      </p:tavLst>
                                    </p:anim>
                                  </p:childTnLst>
                                </p:cTn>
                              </p:par>
                            </p:childTnLst>
                          </p:cTn>
                        </p:par>
                      </p:childTnLst>
                    </p:cTn>
                  </p:par>
                  <p:par>
                    <p:cTn id="13" fill="hold" nodeType="clickPar">
                      <p:stCondLst>
                        <p:cond delay="indefinite"/>
                      </p:stCondLst>
                      <p:childTnLst>
                        <p:par>
                          <p:cTn id="14" fill="hold" nodeType="afterGroup">
                            <p:stCondLst>
                              <p:cond delay="0"/>
                            </p:stCondLst>
                            <p:childTnLst>
                              <p:par>
                                <p:cTn id="15" presetID="2" presetClass="entr" presetSubtype="1" dur="50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500" fill="hold"/>
                                        <p:tgtEl>
                                          <p:spTgt spid="9"/>
                                        </p:tgtEl>
                                        <p:attrNameLst>
                                          <p:attrName>ppt_x</p:attrName>
                                        </p:attrNameLst>
                                      </p:cBhvr>
                                      <p:tavLst>
                                        <p:tav tm="0">
                                          <p:val>
                                            <p:strVal val="#ppt_x"/>
                                          </p:val>
                                        </p:tav>
                                        <p:tav tm="100000">
                                          <p:val>
                                            <p:strVal val="#ppt_x"/>
                                          </p:val>
                                        </p:tav>
                                      </p:tavLst>
                                    </p:anim>
                                    <p:anim calcmode="lin" valueType="num">
                                      <p:cBhvr additive="base">
                                        <p:cTn id="18" dur="500" fill="hold"/>
                                        <p:tgtEl>
                                          <p:spTgt spid="9"/>
                                        </p:tgtEl>
                                        <p:attrNameLst>
                                          <p:attrName>ppt_y</p:attrName>
                                        </p:attrNameLst>
                                      </p:cBhvr>
                                      <p:tavLst>
                                        <p:tav tm="0">
                                          <p:val>
                                            <p:strVal val="0-#ppt_h/2"/>
                                          </p:val>
                                        </p:tav>
                                        <p:tav tm="100000">
                                          <p:val>
                                            <p:strVal val="#ppt_y"/>
                                          </p:val>
                                        </p:tav>
                                      </p:tavLst>
                                    </p:anim>
                                  </p:childTnLst>
                                </p:cTn>
                              </p:par>
                              <p:par>
                                <p:cTn id="19" presetID="2" presetClass="entr" presetSubtype="1" dur="50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anim calcmode="lin" valueType="num">
                                      <p:cBhvr additive="base">
                                        <p:cTn id="21" dur="500" fill="hold"/>
                                        <p:tgtEl>
                                          <p:spTgt spid="10"/>
                                        </p:tgtEl>
                                        <p:attrNameLst>
                                          <p:attrName>ppt_x</p:attrName>
                                        </p:attrNameLst>
                                      </p:cBhvr>
                                      <p:tavLst>
                                        <p:tav tm="0">
                                          <p:val>
                                            <p:strVal val="#ppt_x"/>
                                          </p:val>
                                        </p:tav>
                                        <p:tav tm="100000">
                                          <p:val>
                                            <p:strVal val="#ppt_x"/>
                                          </p:val>
                                        </p:tav>
                                      </p:tavLst>
                                    </p:anim>
                                    <p:anim calcmode="lin" valueType="num">
                                      <p:cBhvr additive="base">
                                        <p:cTn id="22" dur="500" fill="hold"/>
                                        <p:tgtEl>
                                          <p:spTgt spid="10"/>
                                        </p:tgtEl>
                                        <p:attrNameLst>
                                          <p:attrName>ppt_y</p:attrName>
                                        </p:attrNameLst>
                                      </p:cBhvr>
                                      <p:tavLst>
                                        <p:tav tm="0">
                                          <p:val>
                                            <p:strVal val="0-#ppt_h/2"/>
                                          </p:val>
                                        </p:tav>
                                        <p:tav tm="100000">
                                          <p:val>
                                            <p:strVal val="#ppt_y"/>
                                          </p:val>
                                        </p:tav>
                                      </p:tavLst>
                                    </p:anim>
                                  </p:childTnLst>
                                </p:cTn>
                              </p:par>
                            </p:childTnLst>
                          </p:cTn>
                        </p:par>
                      </p:childTnLst>
                    </p:cTn>
                  </p:par>
                  <p:par>
                    <p:cTn id="23" fill="hold" nodeType="clickPar">
                      <p:stCondLst>
                        <p:cond delay="indefinite"/>
                      </p:stCondLst>
                      <p:childTnLst>
                        <p:par>
                          <p:cTn id="24" fill="hold" nodeType="afterGroup">
                            <p:stCondLst>
                              <p:cond delay="0"/>
                            </p:stCondLst>
                            <p:childTnLst>
                              <p:par>
                                <p:cTn id="25" presetID="2" presetClass="entr" presetSubtype="1" dur="50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500" fill="hold"/>
                                        <p:tgtEl>
                                          <p:spTgt spid="11"/>
                                        </p:tgtEl>
                                        <p:attrNameLst>
                                          <p:attrName>ppt_x</p:attrName>
                                        </p:attrNameLst>
                                      </p:cBhvr>
                                      <p:tavLst>
                                        <p:tav tm="0">
                                          <p:val>
                                            <p:strVal val="#ppt_x"/>
                                          </p:val>
                                        </p:tav>
                                        <p:tav tm="100000">
                                          <p:val>
                                            <p:strVal val="#ppt_x"/>
                                          </p:val>
                                        </p:tav>
                                      </p:tavLst>
                                    </p:anim>
                                    <p:anim calcmode="lin" valueType="num">
                                      <p:cBhvr additive="base">
                                        <p:cTn id="28" dur="500" fill="hold"/>
                                        <p:tgtEl>
                                          <p:spTgt spid="11"/>
                                        </p:tgtEl>
                                        <p:attrNameLst>
                                          <p:attrName>ppt_y</p:attrName>
                                        </p:attrNameLst>
                                      </p:cBhvr>
                                      <p:tavLst>
                                        <p:tav tm="0">
                                          <p:val>
                                            <p:strVal val="0-#ppt_h/2"/>
                                          </p:val>
                                        </p:tav>
                                        <p:tav tm="100000">
                                          <p:val>
                                            <p:strVal val="#ppt_y"/>
                                          </p:val>
                                        </p:tav>
                                      </p:tavLst>
                                    </p:anim>
                                  </p:childTnLst>
                                </p:cTn>
                              </p:par>
                              <p:par>
                                <p:cTn id="29" presetID="2" presetClass="entr" presetSubtype="1" dur="50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additive="base">
                                        <p:cTn id="31" dur="500" fill="hold"/>
                                        <p:tgtEl>
                                          <p:spTgt spid="12"/>
                                        </p:tgtEl>
                                        <p:attrNameLst>
                                          <p:attrName>ppt_x</p:attrName>
                                        </p:attrNameLst>
                                      </p:cBhvr>
                                      <p:tavLst>
                                        <p:tav tm="0">
                                          <p:val>
                                            <p:strVal val="#ppt_x"/>
                                          </p:val>
                                        </p:tav>
                                        <p:tav tm="100000">
                                          <p:val>
                                            <p:strVal val="#ppt_x"/>
                                          </p:val>
                                        </p:tav>
                                      </p:tavLst>
                                    </p:anim>
                                    <p:anim calcmode="lin" valueType="num">
                                      <p:cBhvr additive="base">
                                        <p:cTn id="32" dur="500" fill="hold"/>
                                        <p:tgtEl>
                                          <p:spTgt spid="12"/>
                                        </p:tgtEl>
                                        <p:attrNameLst>
                                          <p:attrName>ppt_y</p:attrName>
                                        </p:attrNameLst>
                                      </p:cBhvr>
                                      <p:tavLst>
                                        <p:tav tm="0">
                                          <p:val>
                                            <p:strVal val="0-#ppt_h/2"/>
                                          </p:val>
                                        </p:tav>
                                        <p:tav tm="100000">
                                          <p:val>
                                            <p:strVal val="#ppt_y"/>
                                          </p:val>
                                        </p:tav>
                                      </p:tavLst>
                                    </p:anim>
                                  </p:childTnLst>
                                </p:cTn>
                              </p:par>
                            </p:childTnLst>
                          </p:cTn>
                        </p:par>
                      </p:childTnLst>
                    </p:cTn>
                  </p:par>
                  <p:par>
                    <p:cTn id="33" fill="hold" nodeType="clickPar">
                      <p:stCondLst>
                        <p:cond delay="indefinite"/>
                      </p:stCondLst>
                      <p:childTnLst>
                        <p:par>
                          <p:cTn id="34" fill="hold" nodeType="afterGroup">
                            <p:stCondLst>
                              <p:cond delay="0"/>
                            </p:stCondLst>
                            <p:childTnLst>
                              <p:par>
                                <p:cTn id="35" presetID="2" presetClass="entr" presetSubtype="1" dur="500"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anim calcmode="lin" valueType="num">
                                      <p:cBhvr additive="base">
                                        <p:cTn id="37" dur="500" fill="hold"/>
                                        <p:tgtEl>
                                          <p:spTgt spid="13"/>
                                        </p:tgtEl>
                                        <p:attrNameLst>
                                          <p:attrName>ppt_x</p:attrName>
                                        </p:attrNameLst>
                                      </p:cBhvr>
                                      <p:tavLst>
                                        <p:tav tm="0">
                                          <p:val>
                                            <p:strVal val="#ppt_x"/>
                                          </p:val>
                                        </p:tav>
                                        <p:tav tm="100000">
                                          <p:val>
                                            <p:strVal val="#ppt_x"/>
                                          </p:val>
                                        </p:tav>
                                      </p:tavLst>
                                    </p:anim>
                                    <p:anim calcmode="lin" valueType="num">
                                      <p:cBhvr additive="base">
                                        <p:cTn id="38" dur="500" fill="hold"/>
                                        <p:tgtEl>
                                          <p:spTgt spid="13"/>
                                        </p:tgtEl>
                                        <p:attrNameLst>
                                          <p:attrName>ppt_y</p:attrName>
                                        </p:attrNameLst>
                                      </p:cBhvr>
                                      <p:tavLst>
                                        <p:tav tm="0">
                                          <p:val>
                                            <p:strVal val="0-#ppt_h/2"/>
                                          </p:val>
                                        </p:tav>
                                        <p:tav tm="100000">
                                          <p:val>
                                            <p:strVal val="#ppt_y"/>
                                          </p:val>
                                        </p:tav>
                                      </p:tavLst>
                                    </p:anim>
                                  </p:childTnLst>
                                </p:cTn>
                              </p:par>
                              <p:par>
                                <p:cTn id="39" presetID="2" presetClass="entr" presetSubtype="1" dur="500" fill="hold" grpId="0" nodeType="withEffect">
                                  <p:stCondLst>
                                    <p:cond delay="0"/>
                                  </p:stCondLst>
                                  <p:childTnLst>
                                    <p:set>
                                      <p:cBhvr>
                                        <p:cTn id="40" dur="1" fill="hold">
                                          <p:stCondLst>
                                            <p:cond delay="0"/>
                                          </p:stCondLst>
                                        </p:cTn>
                                        <p:tgtEl>
                                          <p:spTgt spid="14"/>
                                        </p:tgtEl>
                                        <p:attrNameLst>
                                          <p:attrName>style.visibility</p:attrName>
                                        </p:attrNameLst>
                                      </p:cBhvr>
                                      <p:to>
                                        <p:strVal val="visible"/>
                                      </p:to>
                                    </p:set>
                                    <p:anim calcmode="lin" valueType="num">
                                      <p:cBhvr additive="base">
                                        <p:cTn id="41" dur="500" fill="hold"/>
                                        <p:tgtEl>
                                          <p:spTgt spid="14"/>
                                        </p:tgtEl>
                                        <p:attrNameLst>
                                          <p:attrName>ppt_x</p:attrName>
                                        </p:attrNameLst>
                                      </p:cBhvr>
                                      <p:tavLst>
                                        <p:tav tm="0">
                                          <p:val>
                                            <p:strVal val="#ppt_x"/>
                                          </p:val>
                                        </p:tav>
                                        <p:tav tm="100000">
                                          <p:val>
                                            <p:strVal val="#ppt_x"/>
                                          </p:val>
                                        </p:tav>
                                      </p:tavLst>
                                    </p:anim>
                                    <p:anim calcmode="lin" valueType="num">
                                      <p:cBhvr additive="base">
                                        <p:cTn id="42" dur="500" fill="hold"/>
                                        <p:tgtEl>
                                          <p:spTgt spid="14"/>
                                        </p:tgtEl>
                                        <p:attrNameLst>
                                          <p:attrName>ppt_y</p:attrName>
                                        </p:attrNameLst>
                                      </p:cBhvr>
                                      <p:tavLst>
                                        <p:tav tm="0">
                                          <p:val>
                                            <p:strVal val="0-#ppt_h/2"/>
                                          </p:val>
                                        </p:tav>
                                        <p:tav tm="100000">
                                          <p:val>
                                            <p:strVal val="#ppt_y"/>
                                          </p:val>
                                        </p:tav>
                                      </p:tavLst>
                                    </p:anim>
                                  </p:childTnLst>
                                </p:cTn>
                              </p:par>
                            </p:childTnLst>
                          </p:cTn>
                        </p:par>
                      </p:childTnLst>
                    </p:cTn>
                  </p:par>
                  <p:par>
                    <p:cTn id="43" fill="hold" nodeType="clickPar">
                      <p:stCondLst>
                        <p:cond delay="indefinite"/>
                      </p:stCondLst>
                      <p:childTnLst>
                        <p:par>
                          <p:cTn id="44" fill="hold" nodeType="afterGroup">
                            <p:stCondLst>
                              <p:cond delay="0"/>
                            </p:stCondLst>
                            <p:childTnLst>
                              <p:par>
                                <p:cTn id="45" presetID="53" presetClass="entr" presetSubtype="0" dur="500" fill="hold" grpId="0" nodeType="clickEffect">
                                  <p:stCondLst>
                                    <p:cond delay="0"/>
                                  </p:stCondLst>
                                  <p:childTnLst>
                                    <p:set>
                                      <p:cBhvr>
                                        <p:cTn id="46" dur="1" fill="hold">
                                          <p:stCondLst>
                                            <p:cond delay="0"/>
                                          </p:stCondLst>
                                        </p:cTn>
                                        <p:tgtEl>
                                          <p:spTgt spid="16"/>
                                        </p:tgtEl>
                                        <p:attrNameLst>
                                          <p:attrName>style.visibility</p:attrName>
                                        </p:attrNameLst>
                                      </p:cBhvr>
                                      <p:to>
                                        <p:strVal val="visible"/>
                                      </p:to>
                                    </p:set>
                                    <p:anim calcmode="lin" valueType="num">
                                      <p:cBhvr>
                                        <p:cTn id="47" dur="500" fill="hold"/>
                                        <p:tgtEl>
                                          <p:spTgt spid="16"/>
                                        </p:tgtEl>
                                        <p:attrNameLst>
                                          <p:attrName>ppt_w</p:attrName>
                                        </p:attrNameLst>
                                      </p:cBhvr>
                                      <p:tavLst>
                                        <p:tav tm="0">
                                          <p:val>
                                            <p:fltVal val="0"/>
                                          </p:val>
                                        </p:tav>
                                        <p:tav tm="100000">
                                          <p:val>
                                            <p:strVal val="#ppt_w"/>
                                          </p:val>
                                        </p:tav>
                                      </p:tavLst>
                                    </p:anim>
                                    <p:anim calcmode="lin" valueType="num">
                                      <p:cBhvr>
                                        <p:cTn id="48" dur="500" fill="hold"/>
                                        <p:tgtEl>
                                          <p:spTgt spid="16"/>
                                        </p:tgtEl>
                                        <p:attrNameLst>
                                          <p:attrName>ppt_h</p:attrName>
                                        </p:attrNameLst>
                                      </p:cBhvr>
                                      <p:tavLst>
                                        <p:tav tm="0">
                                          <p:val>
                                            <p:fltVal val="0"/>
                                          </p:val>
                                        </p:tav>
                                        <p:tav tm="100000">
                                          <p:val>
                                            <p:strVal val="#ppt_h"/>
                                          </p:val>
                                        </p:tav>
                                      </p:tavLst>
                                    </p:anim>
                                    <p:animEffect transition="in" filter="fade">
                                      <p:cBhvr>
                                        <p:cTn id="49" dur="500"/>
                                        <p:tgtEl>
                                          <p:spTgt spid="16"/>
                                        </p:tgtEl>
                                      </p:cBhvr>
                                    </p:animEffect>
                                  </p:childTnLst>
                                </p:cTn>
                              </p:par>
                            </p:childTnLst>
                          </p:cTn>
                        </p:par>
                      </p:childTnLst>
                    </p:cTn>
                  </p:par>
                  <p:par>
                    <p:cTn id="50" fill="hold" nodeType="clickPar">
                      <p:stCondLst>
                        <p:cond delay="indefinite"/>
                      </p:stCondLst>
                      <p:childTnLst>
                        <p:par>
                          <p:cTn id="51" fill="hold" nodeType="afterGroup">
                            <p:stCondLst>
                              <p:cond delay="0"/>
                            </p:stCondLst>
                            <p:childTnLst>
                              <p:par>
                                <p:cTn id="52" presetID="53" presetClass="entr" presetSubtype="0" dur="500" fill="hold" grpId="0" nodeType="clickEffect">
                                  <p:stCondLst>
                                    <p:cond delay="0"/>
                                  </p:stCondLst>
                                  <p:childTnLst>
                                    <p:set>
                                      <p:cBhvr>
                                        <p:cTn id="53" dur="1" fill="hold">
                                          <p:stCondLst>
                                            <p:cond delay="0"/>
                                          </p:stCondLst>
                                        </p:cTn>
                                        <p:tgtEl>
                                          <p:spTgt spid="15"/>
                                        </p:tgtEl>
                                        <p:attrNameLst>
                                          <p:attrName>style.visibility</p:attrName>
                                        </p:attrNameLst>
                                      </p:cBhvr>
                                      <p:to>
                                        <p:strVal val="visible"/>
                                      </p:to>
                                    </p:set>
                                    <p:anim calcmode="lin" valueType="num">
                                      <p:cBhvr>
                                        <p:cTn id="54" dur="500" fill="hold"/>
                                        <p:tgtEl>
                                          <p:spTgt spid="15"/>
                                        </p:tgtEl>
                                        <p:attrNameLst>
                                          <p:attrName>ppt_w</p:attrName>
                                        </p:attrNameLst>
                                      </p:cBhvr>
                                      <p:tavLst>
                                        <p:tav tm="0">
                                          <p:val>
                                            <p:fltVal val="0"/>
                                          </p:val>
                                        </p:tav>
                                        <p:tav tm="100000">
                                          <p:val>
                                            <p:strVal val="#ppt_w"/>
                                          </p:val>
                                        </p:tav>
                                      </p:tavLst>
                                    </p:anim>
                                    <p:anim calcmode="lin" valueType="num">
                                      <p:cBhvr>
                                        <p:cTn id="55" dur="500" fill="hold"/>
                                        <p:tgtEl>
                                          <p:spTgt spid="15"/>
                                        </p:tgtEl>
                                        <p:attrNameLst>
                                          <p:attrName>ppt_h</p:attrName>
                                        </p:attrNameLst>
                                      </p:cBhvr>
                                      <p:tavLst>
                                        <p:tav tm="0">
                                          <p:val>
                                            <p:fltVal val="0"/>
                                          </p:val>
                                        </p:tav>
                                        <p:tav tm="100000">
                                          <p:val>
                                            <p:strVal val="#ppt_h"/>
                                          </p:val>
                                        </p:tav>
                                      </p:tavLst>
                                    </p:anim>
                                    <p:animEffect transition="in" filter="fade">
                                      <p:cBhvr>
                                        <p:cTn id="56" dur="500"/>
                                        <p:tgtEl>
                                          <p:spTgt spid="15"/>
                                        </p:tgtEl>
                                      </p:cBhvr>
                                    </p:animEffect>
                                  </p:childTnLst>
                                </p:cTn>
                              </p:par>
                            </p:childTnLst>
                          </p:cTn>
                        </p:par>
                      </p:childTnLst>
                    </p:cTn>
                  </p:par>
                  <p:par>
                    <p:cTn id="57" fill="hold" nodeType="clickPar">
                      <p:stCondLst>
                        <p:cond delay="indefinite"/>
                      </p:stCondLst>
                      <p:childTnLst>
                        <p:par>
                          <p:cTn id="58" fill="hold" nodeType="afterGroup">
                            <p:stCondLst>
                              <p:cond delay="0"/>
                            </p:stCondLst>
                            <p:childTnLst>
                              <p:par>
                                <p:cTn id="59" presetID="53" presetClass="entr" presetSubtype="0" dur="500" fill="hold" grpId="0" nodeType="clickEffect">
                                  <p:stCondLst>
                                    <p:cond delay="0"/>
                                  </p:stCondLst>
                                  <p:childTnLst>
                                    <p:set>
                                      <p:cBhvr>
                                        <p:cTn id="60" dur="1" fill="hold">
                                          <p:stCondLst>
                                            <p:cond delay="0"/>
                                          </p:stCondLst>
                                        </p:cTn>
                                        <p:tgtEl>
                                          <p:spTgt spid="18"/>
                                        </p:tgtEl>
                                        <p:attrNameLst>
                                          <p:attrName>style.visibility</p:attrName>
                                        </p:attrNameLst>
                                      </p:cBhvr>
                                      <p:to>
                                        <p:strVal val="visible"/>
                                      </p:to>
                                    </p:set>
                                    <p:anim calcmode="lin" valueType="num">
                                      <p:cBhvr>
                                        <p:cTn id="61" dur="500" fill="hold"/>
                                        <p:tgtEl>
                                          <p:spTgt spid="18"/>
                                        </p:tgtEl>
                                        <p:attrNameLst>
                                          <p:attrName>ppt_w</p:attrName>
                                        </p:attrNameLst>
                                      </p:cBhvr>
                                      <p:tavLst>
                                        <p:tav tm="0">
                                          <p:val>
                                            <p:fltVal val="0"/>
                                          </p:val>
                                        </p:tav>
                                        <p:tav tm="100000">
                                          <p:val>
                                            <p:strVal val="#ppt_w"/>
                                          </p:val>
                                        </p:tav>
                                      </p:tavLst>
                                    </p:anim>
                                    <p:anim calcmode="lin" valueType="num">
                                      <p:cBhvr>
                                        <p:cTn id="62" dur="500" fill="hold"/>
                                        <p:tgtEl>
                                          <p:spTgt spid="18"/>
                                        </p:tgtEl>
                                        <p:attrNameLst>
                                          <p:attrName>ppt_h</p:attrName>
                                        </p:attrNameLst>
                                      </p:cBhvr>
                                      <p:tavLst>
                                        <p:tav tm="0">
                                          <p:val>
                                            <p:fltVal val="0"/>
                                          </p:val>
                                        </p:tav>
                                        <p:tav tm="100000">
                                          <p:val>
                                            <p:strVal val="#ppt_h"/>
                                          </p:val>
                                        </p:tav>
                                      </p:tavLst>
                                    </p:anim>
                                    <p:animEffect transition="in" filter="fade">
                                      <p:cBhvr>
                                        <p:cTn id="63" dur="500"/>
                                        <p:tgtEl>
                                          <p:spTgt spid="18"/>
                                        </p:tgtEl>
                                      </p:cBhvr>
                                    </p:animEffect>
                                  </p:childTnLst>
                                </p:cTn>
                              </p:par>
                            </p:childTnLst>
                          </p:cTn>
                        </p:par>
                      </p:childTnLst>
                    </p:cTn>
                  </p:par>
                  <p:par>
                    <p:cTn id="64" fill="hold" nodeType="clickPar">
                      <p:stCondLst>
                        <p:cond delay="indefinite"/>
                      </p:stCondLst>
                      <p:childTnLst>
                        <p:par>
                          <p:cTn id="65" fill="hold" nodeType="afterGroup">
                            <p:stCondLst>
                              <p:cond delay="0"/>
                            </p:stCondLst>
                            <p:childTnLst>
                              <p:par>
                                <p:cTn id="66" presetID="53" presetClass="entr" presetSubtype="0" dur="500" fill="hold" grpId="0" nodeType="clickEffect">
                                  <p:stCondLst>
                                    <p:cond delay="0"/>
                                  </p:stCondLst>
                                  <p:childTnLst>
                                    <p:set>
                                      <p:cBhvr>
                                        <p:cTn id="67" dur="1" fill="hold">
                                          <p:stCondLst>
                                            <p:cond delay="0"/>
                                          </p:stCondLst>
                                        </p:cTn>
                                        <p:tgtEl>
                                          <p:spTgt spid="17"/>
                                        </p:tgtEl>
                                        <p:attrNameLst>
                                          <p:attrName>style.visibility</p:attrName>
                                        </p:attrNameLst>
                                      </p:cBhvr>
                                      <p:to>
                                        <p:strVal val="visible"/>
                                      </p:to>
                                    </p:set>
                                    <p:anim calcmode="lin" valueType="num">
                                      <p:cBhvr>
                                        <p:cTn id="68" dur="500" fill="hold"/>
                                        <p:tgtEl>
                                          <p:spTgt spid="17"/>
                                        </p:tgtEl>
                                        <p:attrNameLst>
                                          <p:attrName>ppt_w</p:attrName>
                                        </p:attrNameLst>
                                      </p:cBhvr>
                                      <p:tavLst>
                                        <p:tav tm="0">
                                          <p:val>
                                            <p:fltVal val="0"/>
                                          </p:val>
                                        </p:tav>
                                        <p:tav tm="100000">
                                          <p:val>
                                            <p:strVal val="#ppt_w"/>
                                          </p:val>
                                        </p:tav>
                                      </p:tavLst>
                                    </p:anim>
                                    <p:anim calcmode="lin" valueType="num">
                                      <p:cBhvr>
                                        <p:cTn id="69" dur="500" fill="hold"/>
                                        <p:tgtEl>
                                          <p:spTgt spid="17"/>
                                        </p:tgtEl>
                                        <p:attrNameLst>
                                          <p:attrName>ppt_h</p:attrName>
                                        </p:attrNameLst>
                                      </p:cBhvr>
                                      <p:tavLst>
                                        <p:tav tm="0">
                                          <p:val>
                                            <p:fltVal val="0"/>
                                          </p:val>
                                        </p:tav>
                                        <p:tav tm="100000">
                                          <p:val>
                                            <p:strVal val="#ppt_h"/>
                                          </p:val>
                                        </p:tav>
                                      </p:tavLst>
                                    </p:anim>
                                    <p:animEffect transition="in" filter="fade">
                                      <p:cBhvr>
                                        <p:cTn id="70" dur="500"/>
                                        <p:tgtEl>
                                          <p:spTgt spid="17"/>
                                        </p:tgtEl>
                                      </p:cBhvr>
                                    </p:animEffect>
                                  </p:childTnLst>
                                </p:cTn>
                              </p:par>
                            </p:childTnLst>
                          </p:cTn>
                        </p:par>
                      </p:childTnLst>
                    </p:cTn>
                  </p:par>
                  <p:par>
                    <p:cTn id="71" fill="hold" nodeType="clickPar">
                      <p:stCondLst>
                        <p:cond delay="indefinite"/>
                      </p:stCondLst>
                      <p:childTnLst>
                        <p:par>
                          <p:cTn id="72" fill="hold" nodeType="afterGroup">
                            <p:stCondLst>
                              <p:cond delay="0"/>
                            </p:stCondLst>
                            <p:childTnLst>
                              <p:par>
                                <p:cTn id="73" presetID="53" presetClass="entr" presetSubtype="0" dur="500" fill="hold" grpId="0" nodeType="clickEffect">
                                  <p:stCondLst>
                                    <p:cond delay="0"/>
                                  </p:stCondLst>
                                  <p:childTnLst>
                                    <p:set>
                                      <p:cBhvr>
                                        <p:cTn id="74" dur="1" fill="hold">
                                          <p:stCondLst>
                                            <p:cond delay="0"/>
                                          </p:stCondLst>
                                        </p:cTn>
                                        <p:tgtEl>
                                          <p:spTgt spid="20"/>
                                        </p:tgtEl>
                                        <p:attrNameLst>
                                          <p:attrName>style.visibility</p:attrName>
                                        </p:attrNameLst>
                                      </p:cBhvr>
                                      <p:to>
                                        <p:strVal val="visible"/>
                                      </p:to>
                                    </p:set>
                                    <p:anim calcmode="lin" valueType="num">
                                      <p:cBhvr>
                                        <p:cTn id="75" dur="500" fill="hold"/>
                                        <p:tgtEl>
                                          <p:spTgt spid="20"/>
                                        </p:tgtEl>
                                        <p:attrNameLst>
                                          <p:attrName>ppt_w</p:attrName>
                                        </p:attrNameLst>
                                      </p:cBhvr>
                                      <p:tavLst>
                                        <p:tav tm="0">
                                          <p:val>
                                            <p:fltVal val="0"/>
                                          </p:val>
                                        </p:tav>
                                        <p:tav tm="100000">
                                          <p:val>
                                            <p:strVal val="#ppt_w"/>
                                          </p:val>
                                        </p:tav>
                                      </p:tavLst>
                                    </p:anim>
                                    <p:anim calcmode="lin" valueType="num">
                                      <p:cBhvr>
                                        <p:cTn id="76" dur="500" fill="hold"/>
                                        <p:tgtEl>
                                          <p:spTgt spid="20"/>
                                        </p:tgtEl>
                                        <p:attrNameLst>
                                          <p:attrName>ppt_h</p:attrName>
                                        </p:attrNameLst>
                                      </p:cBhvr>
                                      <p:tavLst>
                                        <p:tav tm="0">
                                          <p:val>
                                            <p:fltVal val="0"/>
                                          </p:val>
                                        </p:tav>
                                        <p:tav tm="100000">
                                          <p:val>
                                            <p:strVal val="#ppt_h"/>
                                          </p:val>
                                        </p:tav>
                                      </p:tavLst>
                                    </p:anim>
                                    <p:animEffect transition="in" filter="fade">
                                      <p:cBhvr>
                                        <p:cTn id="77" dur="500"/>
                                        <p:tgtEl>
                                          <p:spTgt spid="20"/>
                                        </p:tgtEl>
                                      </p:cBhvr>
                                    </p:animEffect>
                                  </p:childTnLst>
                                </p:cTn>
                              </p:par>
                            </p:childTnLst>
                          </p:cTn>
                        </p:par>
                      </p:childTnLst>
                    </p:cTn>
                  </p:par>
                  <p:par>
                    <p:cTn id="78" fill="hold" nodeType="clickPar">
                      <p:stCondLst>
                        <p:cond delay="indefinite"/>
                      </p:stCondLst>
                      <p:childTnLst>
                        <p:par>
                          <p:cTn id="79" fill="hold" nodeType="afterGroup">
                            <p:stCondLst>
                              <p:cond delay="0"/>
                            </p:stCondLst>
                            <p:childTnLst>
                              <p:par>
                                <p:cTn id="80" presetID="53" presetClass="entr" presetSubtype="0" dur="500" fill="hold" grpId="0" nodeType="clickEffect">
                                  <p:stCondLst>
                                    <p:cond delay="0"/>
                                  </p:stCondLst>
                                  <p:childTnLst>
                                    <p:set>
                                      <p:cBhvr>
                                        <p:cTn id="81" dur="1" fill="hold">
                                          <p:stCondLst>
                                            <p:cond delay="0"/>
                                          </p:stCondLst>
                                        </p:cTn>
                                        <p:tgtEl>
                                          <p:spTgt spid="19"/>
                                        </p:tgtEl>
                                        <p:attrNameLst>
                                          <p:attrName>style.visibility</p:attrName>
                                        </p:attrNameLst>
                                      </p:cBhvr>
                                      <p:to>
                                        <p:strVal val="visible"/>
                                      </p:to>
                                    </p:set>
                                    <p:anim calcmode="lin" valueType="num">
                                      <p:cBhvr>
                                        <p:cTn id="82" dur="500" fill="hold"/>
                                        <p:tgtEl>
                                          <p:spTgt spid="19"/>
                                        </p:tgtEl>
                                        <p:attrNameLst>
                                          <p:attrName>ppt_w</p:attrName>
                                        </p:attrNameLst>
                                      </p:cBhvr>
                                      <p:tavLst>
                                        <p:tav tm="0">
                                          <p:val>
                                            <p:fltVal val="0"/>
                                          </p:val>
                                        </p:tav>
                                        <p:tav tm="100000">
                                          <p:val>
                                            <p:strVal val="#ppt_w"/>
                                          </p:val>
                                        </p:tav>
                                      </p:tavLst>
                                    </p:anim>
                                    <p:anim calcmode="lin" valueType="num">
                                      <p:cBhvr>
                                        <p:cTn id="83" dur="500" fill="hold"/>
                                        <p:tgtEl>
                                          <p:spTgt spid="19"/>
                                        </p:tgtEl>
                                        <p:attrNameLst>
                                          <p:attrName>ppt_h</p:attrName>
                                        </p:attrNameLst>
                                      </p:cBhvr>
                                      <p:tavLst>
                                        <p:tav tm="0">
                                          <p:val>
                                            <p:fltVal val="0"/>
                                          </p:val>
                                        </p:tav>
                                        <p:tav tm="100000">
                                          <p:val>
                                            <p:strVal val="#ppt_h"/>
                                          </p:val>
                                        </p:tav>
                                      </p:tavLst>
                                    </p:anim>
                                    <p:animEffect transition="in" filter="fade">
                                      <p:cBhvr>
                                        <p:cTn id="84" dur="500"/>
                                        <p:tgtEl>
                                          <p:spTgt spid="19"/>
                                        </p:tgtEl>
                                      </p:cBhvr>
                                    </p:animEffect>
                                  </p:childTnLst>
                                </p:cTn>
                              </p:par>
                            </p:childTnLst>
                          </p:cTn>
                        </p:par>
                      </p:childTnLst>
                    </p:cTn>
                  </p:par>
                  <p:par>
                    <p:cTn id="85" fill="hold" nodeType="clickPar">
                      <p:stCondLst>
                        <p:cond delay="indefinite"/>
                      </p:stCondLst>
                      <p:childTnLst>
                        <p:par>
                          <p:cTn id="86" fill="hold" nodeType="afterGroup">
                            <p:stCondLst>
                              <p:cond delay="0"/>
                            </p:stCondLst>
                            <p:childTnLst>
                              <p:par>
                                <p:cTn id="87" presetID="53" presetClass="entr" presetSubtype="0" dur="500" fill="hold" grpId="0" nodeType="clickEffect">
                                  <p:stCondLst>
                                    <p:cond delay="0"/>
                                  </p:stCondLst>
                                  <p:childTnLst>
                                    <p:set>
                                      <p:cBhvr>
                                        <p:cTn id="88" dur="1" fill="hold">
                                          <p:stCondLst>
                                            <p:cond delay="0"/>
                                          </p:stCondLst>
                                        </p:cTn>
                                        <p:tgtEl>
                                          <p:spTgt spid="22"/>
                                        </p:tgtEl>
                                        <p:attrNameLst>
                                          <p:attrName>style.visibility</p:attrName>
                                        </p:attrNameLst>
                                      </p:cBhvr>
                                      <p:to>
                                        <p:strVal val="visible"/>
                                      </p:to>
                                    </p:set>
                                    <p:anim calcmode="lin" valueType="num">
                                      <p:cBhvr>
                                        <p:cTn id="89" dur="500" fill="hold"/>
                                        <p:tgtEl>
                                          <p:spTgt spid="22"/>
                                        </p:tgtEl>
                                        <p:attrNameLst>
                                          <p:attrName>ppt_w</p:attrName>
                                        </p:attrNameLst>
                                      </p:cBhvr>
                                      <p:tavLst>
                                        <p:tav tm="0">
                                          <p:val>
                                            <p:fltVal val="0"/>
                                          </p:val>
                                        </p:tav>
                                        <p:tav tm="100000">
                                          <p:val>
                                            <p:strVal val="#ppt_w"/>
                                          </p:val>
                                        </p:tav>
                                      </p:tavLst>
                                    </p:anim>
                                    <p:anim calcmode="lin" valueType="num">
                                      <p:cBhvr>
                                        <p:cTn id="90" dur="500" fill="hold"/>
                                        <p:tgtEl>
                                          <p:spTgt spid="22"/>
                                        </p:tgtEl>
                                        <p:attrNameLst>
                                          <p:attrName>ppt_h</p:attrName>
                                        </p:attrNameLst>
                                      </p:cBhvr>
                                      <p:tavLst>
                                        <p:tav tm="0">
                                          <p:val>
                                            <p:fltVal val="0"/>
                                          </p:val>
                                        </p:tav>
                                        <p:tav tm="100000">
                                          <p:val>
                                            <p:strVal val="#ppt_h"/>
                                          </p:val>
                                        </p:tav>
                                      </p:tavLst>
                                    </p:anim>
                                    <p:animEffect transition="in" filter="fade">
                                      <p:cBhvr>
                                        <p:cTn id="91" dur="500"/>
                                        <p:tgtEl>
                                          <p:spTgt spid="22"/>
                                        </p:tgtEl>
                                      </p:cBhvr>
                                    </p:animEffect>
                                  </p:childTnLst>
                                </p:cTn>
                              </p:par>
                            </p:childTnLst>
                          </p:cTn>
                        </p:par>
                      </p:childTnLst>
                    </p:cTn>
                  </p:par>
                  <p:par>
                    <p:cTn id="92" fill="hold" nodeType="clickPar">
                      <p:stCondLst>
                        <p:cond delay="indefinite"/>
                      </p:stCondLst>
                      <p:childTnLst>
                        <p:par>
                          <p:cTn id="93" fill="hold" nodeType="afterGroup">
                            <p:stCondLst>
                              <p:cond delay="0"/>
                            </p:stCondLst>
                            <p:childTnLst>
                              <p:par>
                                <p:cTn id="94" presetID="53" presetClass="entr" presetSubtype="0" dur="500" fill="hold" grpId="0" nodeType="clickEffect">
                                  <p:stCondLst>
                                    <p:cond delay="0"/>
                                  </p:stCondLst>
                                  <p:childTnLst>
                                    <p:set>
                                      <p:cBhvr>
                                        <p:cTn id="95" dur="1" fill="hold">
                                          <p:stCondLst>
                                            <p:cond delay="0"/>
                                          </p:stCondLst>
                                        </p:cTn>
                                        <p:tgtEl>
                                          <p:spTgt spid="21"/>
                                        </p:tgtEl>
                                        <p:attrNameLst>
                                          <p:attrName>style.visibility</p:attrName>
                                        </p:attrNameLst>
                                      </p:cBhvr>
                                      <p:to>
                                        <p:strVal val="visible"/>
                                      </p:to>
                                    </p:set>
                                    <p:anim calcmode="lin" valueType="num">
                                      <p:cBhvr>
                                        <p:cTn id="96" dur="500" fill="hold"/>
                                        <p:tgtEl>
                                          <p:spTgt spid="21"/>
                                        </p:tgtEl>
                                        <p:attrNameLst>
                                          <p:attrName>ppt_w</p:attrName>
                                        </p:attrNameLst>
                                      </p:cBhvr>
                                      <p:tavLst>
                                        <p:tav tm="0">
                                          <p:val>
                                            <p:fltVal val="0"/>
                                          </p:val>
                                        </p:tav>
                                        <p:tav tm="100000">
                                          <p:val>
                                            <p:strVal val="#ppt_w"/>
                                          </p:val>
                                        </p:tav>
                                      </p:tavLst>
                                    </p:anim>
                                    <p:anim calcmode="lin" valueType="num">
                                      <p:cBhvr>
                                        <p:cTn id="97" dur="500" fill="hold"/>
                                        <p:tgtEl>
                                          <p:spTgt spid="21"/>
                                        </p:tgtEl>
                                        <p:attrNameLst>
                                          <p:attrName>ppt_h</p:attrName>
                                        </p:attrNameLst>
                                      </p:cBhvr>
                                      <p:tavLst>
                                        <p:tav tm="0">
                                          <p:val>
                                            <p:fltVal val="0"/>
                                          </p:val>
                                        </p:tav>
                                        <p:tav tm="100000">
                                          <p:val>
                                            <p:strVal val="#ppt_h"/>
                                          </p:val>
                                        </p:tav>
                                      </p:tavLst>
                                    </p:anim>
                                    <p:animEffect transition="in" filter="fade">
                                      <p:cBhvr>
                                        <p:cTn id="98" dur="500"/>
                                        <p:tgtEl>
                                          <p:spTgt spid="21"/>
                                        </p:tgtEl>
                                      </p:cBhvr>
                                    </p:animEffect>
                                  </p:childTnLst>
                                </p:cTn>
                              </p:par>
                              <p:par>
                                <p:cTn id="99" presetID="2" presetClass="entr" presetSubtype="4" dur="1500" decel="50000" fill="hold" grpId="0" nodeType="withEffect">
                                  <p:stCondLst>
                                    <p:cond delay="0"/>
                                  </p:stCondLst>
                                  <p:childTnLst>
                                    <p:set>
                                      <p:cBhvr>
                                        <p:cTn id="100" dur="1" fill="hold">
                                          <p:stCondLst>
                                            <p:cond delay="0"/>
                                          </p:stCondLst>
                                        </p:cTn>
                                        <p:tgtEl>
                                          <p:spTgt spid="23"/>
                                        </p:tgtEl>
                                        <p:attrNameLst>
                                          <p:attrName>style.visibility</p:attrName>
                                        </p:attrNameLst>
                                      </p:cBhvr>
                                      <p:to>
                                        <p:strVal val="visible"/>
                                      </p:to>
                                    </p:set>
                                    <p:anim calcmode="lin" valueType="num">
                                      <p:cBhvr additive="base">
                                        <p:cTn id="101" dur="1500" fill="hold"/>
                                        <p:tgtEl>
                                          <p:spTgt spid="23"/>
                                        </p:tgtEl>
                                        <p:attrNameLst>
                                          <p:attrName>ppt_x</p:attrName>
                                        </p:attrNameLst>
                                      </p:cBhvr>
                                      <p:tavLst>
                                        <p:tav tm="0">
                                          <p:val>
                                            <p:strVal val="#ppt_x"/>
                                          </p:val>
                                        </p:tav>
                                        <p:tav tm="100000">
                                          <p:val>
                                            <p:strVal val="#ppt_x"/>
                                          </p:val>
                                        </p:tav>
                                      </p:tavLst>
                                    </p:anim>
                                    <p:anim calcmode="lin" valueType="num">
                                      <p:cBhvr additive="base">
                                        <p:cTn id="102" dur="1500" fill="hold"/>
                                        <p:tgtEl>
                                          <p:spTgt spid="23"/>
                                        </p:tgtEl>
                                        <p:attrNameLst>
                                          <p:attrName>ppt_y</p:attrName>
                                        </p:attrNameLst>
                                      </p:cBhvr>
                                      <p:tavLst>
                                        <p:tav tm="0">
                                          <p:val>
                                            <p:strVal val="1+#ppt_h/2"/>
                                          </p:val>
                                        </p:tav>
                                        <p:tav tm="100000">
                                          <p:val>
                                            <p:strVal val="#ppt_y"/>
                                          </p:val>
                                        </p:tav>
                                      </p:tavLst>
                                    </p:anim>
                                  </p:childTnLst>
                                </p:cTn>
                              </p:par>
                              <p:par>
                                <p:cTn id="103" presetID="2" presetClass="entr" presetSubtype="4" dur="1500" decel="50000" fill="hold" grpId="0" nodeType="withEffect">
                                  <p:stCondLst>
                                    <p:cond delay="1000"/>
                                  </p:stCondLst>
                                  <p:childTnLst>
                                    <p:set>
                                      <p:cBhvr>
                                        <p:cTn id="104" dur="1" fill="hold">
                                          <p:stCondLst>
                                            <p:cond delay="0"/>
                                          </p:stCondLst>
                                        </p:cTn>
                                        <p:tgtEl>
                                          <p:spTgt spid="24"/>
                                        </p:tgtEl>
                                        <p:attrNameLst>
                                          <p:attrName>style.visibility</p:attrName>
                                        </p:attrNameLst>
                                      </p:cBhvr>
                                      <p:to>
                                        <p:strVal val="visible"/>
                                      </p:to>
                                    </p:set>
                                    <p:anim calcmode="lin" valueType="num">
                                      <p:cBhvr additive="base">
                                        <p:cTn id="105" dur="1500" fill="hold"/>
                                        <p:tgtEl>
                                          <p:spTgt spid="24"/>
                                        </p:tgtEl>
                                        <p:attrNameLst>
                                          <p:attrName>ppt_x</p:attrName>
                                        </p:attrNameLst>
                                      </p:cBhvr>
                                      <p:tavLst>
                                        <p:tav tm="0">
                                          <p:val>
                                            <p:strVal val="#ppt_x"/>
                                          </p:val>
                                        </p:tav>
                                        <p:tav tm="100000">
                                          <p:val>
                                            <p:strVal val="#ppt_x"/>
                                          </p:val>
                                        </p:tav>
                                      </p:tavLst>
                                    </p:anim>
                                    <p:anim calcmode="lin" valueType="num">
                                      <p:cBhvr additive="base">
                                        <p:cTn id="106" dur="1500" fill="hold"/>
                                        <p:tgtEl>
                                          <p:spTgt spid="24"/>
                                        </p:tgtEl>
                                        <p:attrNameLst>
                                          <p:attrName>ppt_y</p:attrName>
                                        </p:attrNameLst>
                                      </p:cBhvr>
                                      <p:tavLst>
                                        <p:tav tm="0">
                                          <p:val>
                                            <p:strVal val="1+#ppt_h/2"/>
                                          </p:val>
                                        </p:tav>
                                        <p:tav tm="100000">
                                          <p:val>
                                            <p:strVal val="#ppt_y"/>
                                          </p:val>
                                        </p:tav>
                                      </p:tavLst>
                                    </p:anim>
                                  </p:childTnLst>
                                </p:cTn>
                              </p:par>
                              <p:par>
                                <p:cTn id="107" presetID="2" presetClass="entr" presetSubtype="4" dur="1500" decel="50000" fill="hold" grpId="0" nodeType="withEffect">
                                  <p:stCondLst>
                                    <p:cond delay="0"/>
                                  </p:stCondLst>
                                  <p:childTnLst>
                                    <p:set>
                                      <p:cBhvr>
                                        <p:cTn id="108" dur="1" fill="hold">
                                          <p:stCondLst>
                                            <p:cond delay="0"/>
                                          </p:stCondLst>
                                        </p:cTn>
                                        <p:tgtEl>
                                          <p:spTgt spid="25"/>
                                        </p:tgtEl>
                                        <p:attrNameLst>
                                          <p:attrName>style.visibility</p:attrName>
                                        </p:attrNameLst>
                                      </p:cBhvr>
                                      <p:to>
                                        <p:strVal val="visible"/>
                                      </p:to>
                                    </p:set>
                                    <p:anim calcmode="lin" valueType="num">
                                      <p:cBhvr additive="base">
                                        <p:cTn id="109" dur="1500" fill="hold"/>
                                        <p:tgtEl>
                                          <p:spTgt spid="25"/>
                                        </p:tgtEl>
                                        <p:attrNameLst>
                                          <p:attrName>ppt_x</p:attrName>
                                        </p:attrNameLst>
                                      </p:cBhvr>
                                      <p:tavLst>
                                        <p:tav tm="0">
                                          <p:val>
                                            <p:strVal val="#ppt_x"/>
                                          </p:val>
                                        </p:tav>
                                        <p:tav tm="100000">
                                          <p:val>
                                            <p:strVal val="#ppt_x"/>
                                          </p:val>
                                        </p:tav>
                                      </p:tavLst>
                                    </p:anim>
                                    <p:anim calcmode="lin" valueType="num">
                                      <p:cBhvr additive="base">
                                        <p:cTn id="110" dur="1500" fill="hold"/>
                                        <p:tgtEl>
                                          <p:spTgt spid="25"/>
                                        </p:tgtEl>
                                        <p:attrNameLst>
                                          <p:attrName>ppt_y</p:attrName>
                                        </p:attrNameLst>
                                      </p:cBhvr>
                                      <p:tavLst>
                                        <p:tav tm="0">
                                          <p:val>
                                            <p:strVal val="1+#ppt_h/2"/>
                                          </p:val>
                                        </p:tav>
                                        <p:tav tm="100000">
                                          <p:val>
                                            <p:strVal val="#ppt_y"/>
                                          </p:val>
                                        </p:tav>
                                      </p:tavLst>
                                    </p:anim>
                                  </p:childTnLst>
                                </p:cTn>
                              </p:par>
                              <p:par>
                                <p:cTn id="111" presetID="2" presetClass="entr" presetSubtype="4" dur="1500" decel="50000" fill="hold" grpId="0" nodeType="withEffect">
                                  <p:stCondLst>
                                    <p:cond delay="1000"/>
                                  </p:stCondLst>
                                  <p:childTnLst>
                                    <p:set>
                                      <p:cBhvr>
                                        <p:cTn id="112" dur="1" fill="hold">
                                          <p:stCondLst>
                                            <p:cond delay="0"/>
                                          </p:stCondLst>
                                        </p:cTn>
                                        <p:tgtEl>
                                          <p:spTgt spid="26"/>
                                        </p:tgtEl>
                                        <p:attrNameLst>
                                          <p:attrName>style.visibility</p:attrName>
                                        </p:attrNameLst>
                                      </p:cBhvr>
                                      <p:to>
                                        <p:strVal val="visible"/>
                                      </p:to>
                                    </p:set>
                                    <p:anim calcmode="lin" valueType="num">
                                      <p:cBhvr additive="base">
                                        <p:cTn id="113" dur="1500" fill="hold"/>
                                        <p:tgtEl>
                                          <p:spTgt spid="26"/>
                                        </p:tgtEl>
                                        <p:attrNameLst>
                                          <p:attrName>ppt_x</p:attrName>
                                        </p:attrNameLst>
                                      </p:cBhvr>
                                      <p:tavLst>
                                        <p:tav tm="0">
                                          <p:val>
                                            <p:strVal val="#ppt_x"/>
                                          </p:val>
                                        </p:tav>
                                        <p:tav tm="100000">
                                          <p:val>
                                            <p:strVal val="#ppt_x"/>
                                          </p:val>
                                        </p:tav>
                                      </p:tavLst>
                                    </p:anim>
                                    <p:anim calcmode="lin" valueType="num">
                                      <p:cBhvr additive="base">
                                        <p:cTn id="114" dur="1500" fill="hold"/>
                                        <p:tgtEl>
                                          <p:spTgt spid="26"/>
                                        </p:tgtEl>
                                        <p:attrNameLst>
                                          <p:attrName>ppt_y</p:attrName>
                                        </p:attrNameLst>
                                      </p:cBhvr>
                                      <p:tavLst>
                                        <p:tav tm="0">
                                          <p:val>
                                            <p:strVal val="1+#ppt_h/2"/>
                                          </p:val>
                                        </p:tav>
                                        <p:tav tm="100000">
                                          <p:val>
                                            <p:strVal val="#ppt_y"/>
                                          </p:val>
                                        </p:tav>
                                      </p:tavLst>
                                    </p:anim>
                                  </p:childTnLst>
                                </p:cTn>
                              </p:par>
                              <p:par>
                                <p:cTn id="115" presetID="2" presetClass="entr" presetSubtype="4" dur="1500" decel="50000" fill="hold" grpId="0" nodeType="withEffect">
                                  <p:stCondLst>
                                    <p:cond delay="0"/>
                                  </p:stCondLst>
                                  <p:childTnLst>
                                    <p:set>
                                      <p:cBhvr>
                                        <p:cTn id="116" dur="1" fill="hold">
                                          <p:stCondLst>
                                            <p:cond delay="0"/>
                                          </p:stCondLst>
                                        </p:cTn>
                                        <p:tgtEl>
                                          <p:spTgt spid="27"/>
                                        </p:tgtEl>
                                        <p:attrNameLst>
                                          <p:attrName>style.visibility</p:attrName>
                                        </p:attrNameLst>
                                      </p:cBhvr>
                                      <p:to>
                                        <p:strVal val="visible"/>
                                      </p:to>
                                    </p:set>
                                    <p:anim calcmode="lin" valueType="num">
                                      <p:cBhvr additive="base">
                                        <p:cTn id="117" dur="1500" fill="hold"/>
                                        <p:tgtEl>
                                          <p:spTgt spid="27"/>
                                        </p:tgtEl>
                                        <p:attrNameLst>
                                          <p:attrName>ppt_x</p:attrName>
                                        </p:attrNameLst>
                                      </p:cBhvr>
                                      <p:tavLst>
                                        <p:tav tm="0">
                                          <p:val>
                                            <p:strVal val="#ppt_x"/>
                                          </p:val>
                                        </p:tav>
                                        <p:tav tm="100000">
                                          <p:val>
                                            <p:strVal val="#ppt_x"/>
                                          </p:val>
                                        </p:tav>
                                      </p:tavLst>
                                    </p:anim>
                                    <p:anim calcmode="lin" valueType="num">
                                      <p:cBhvr additive="base">
                                        <p:cTn id="118" dur="1500" fill="hold"/>
                                        <p:tgtEl>
                                          <p:spTgt spid="27"/>
                                        </p:tgtEl>
                                        <p:attrNameLst>
                                          <p:attrName>ppt_y</p:attrName>
                                        </p:attrNameLst>
                                      </p:cBhvr>
                                      <p:tavLst>
                                        <p:tav tm="0">
                                          <p:val>
                                            <p:strVal val="1+#ppt_h/2"/>
                                          </p:val>
                                        </p:tav>
                                        <p:tav tm="100000">
                                          <p:val>
                                            <p:strVal val="#ppt_y"/>
                                          </p:val>
                                        </p:tav>
                                      </p:tavLst>
                                    </p:anim>
                                  </p:childTnLst>
                                </p:cTn>
                              </p:par>
                              <p:par>
                                <p:cTn id="119" presetID="2" presetClass="entr" presetSubtype="4" dur="1500" decel="50000" fill="hold" grpId="0" nodeType="withEffect">
                                  <p:stCondLst>
                                    <p:cond delay="1000"/>
                                  </p:stCondLst>
                                  <p:childTnLst>
                                    <p:set>
                                      <p:cBhvr>
                                        <p:cTn id="120" dur="1" fill="hold">
                                          <p:stCondLst>
                                            <p:cond delay="0"/>
                                          </p:stCondLst>
                                        </p:cTn>
                                        <p:tgtEl>
                                          <p:spTgt spid="28"/>
                                        </p:tgtEl>
                                        <p:attrNameLst>
                                          <p:attrName>style.visibility</p:attrName>
                                        </p:attrNameLst>
                                      </p:cBhvr>
                                      <p:to>
                                        <p:strVal val="visible"/>
                                      </p:to>
                                    </p:set>
                                    <p:anim calcmode="lin" valueType="num">
                                      <p:cBhvr additive="base">
                                        <p:cTn id="121" dur="1500" fill="hold"/>
                                        <p:tgtEl>
                                          <p:spTgt spid="28"/>
                                        </p:tgtEl>
                                        <p:attrNameLst>
                                          <p:attrName>ppt_x</p:attrName>
                                        </p:attrNameLst>
                                      </p:cBhvr>
                                      <p:tavLst>
                                        <p:tav tm="0">
                                          <p:val>
                                            <p:strVal val="#ppt_x"/>
                                          </p:val>
                                        </p:tav>
                                        <p:tav tm="100000">
                                          <p:val>
                                            <p:strVal val="#ppt_x"/>
                                          </p:val>
                                        </p:tav>
                                      </p:tavLst>
                                    </p:anim>
                                    <p:anim calcmode="lin" valueType="num">
                                      <p:cBhvr additive="base">
                                        <p:cTn id="122" dur="1500" fill="hold"/>
                                        <p:tgtEl>
                                          <p:spTgt spid="28"/>
                                        </p:tgtEl>
                                        <p:attrNameLst>
                                          <p:attrName>ppt_y</p:attrName>
                                        </p:attrNameLst>
                                      </p:cBhvr>
                                      <p:tavLst>
                                        <p:tav tm="0">
                                          <p:val>
                                            <p:strVal val="1+#ppt_h/2"/>
                                          </p:val>
                                        </p:tav>
                                        <p:tav tm="100000">
                                          <p:val>
                                            <p:strVal val="#ppt_y"/>
                                          </p:val>
                                        </p:tav>
                                      </p:tavLst>
                                    </p:anim>
                                  </p:childTnLst>
                                </p:cTn>
                              </p:par>
                              <p:par>
                                <p:cTn id="123" presetID="2" presetClass="entr" presetSubtype="4" dur="1500" decel="50000" fill="hold" grpId="0" nodeType="withEffect">
                                  <p:stCondLst>
                                    <p:cond delay="0"/>
                                  </p:stCondLst>
                                  <p:childTnLst>
                                    <p:set>
                                      <p:cBhvr>
                                        <p:cTn id="124" dur="1" fill="hold">
                                          <p:stCondLst>
                                            <p:cond delay="0"/>
                                          </p:stCondLst>
                                        </p:cTn>
                                        <p:tgtEl>
                                          <p:spTgt spid="29"/>
                                        </p:tgtEl>
                                        <p:attrNameLst>
                                          <p:attrName>style.visibility</p:attrName>
                                        </p:attrNameLst>
                                      </p:cBhvr>
                                      <p:to>
                                        <p:strVal val="visible"/>
                                      </p:to>
                                    </p:set>
                                    <p:anim calcmode="lin" valueType="num">
                                      <p:cBhvr additive="base">
                                        <p:cTn id="125" dur="1500" fill="hold"/>
                                        <p:tgtEl>
                                          <p:spTgt spid="29"/>
                                        </p:tgtEl>
                                        <p:attrNameLst>
                                          <p:attrName>ppt_x</p:attrName>
                                        </p:attrNameLst>
                                      </p:cBhvr>
                                      <p:tavLst>
                                        <p:tav tm="0">
                                          <p:val>
                                            <p:strVal val="#ppt_x"/>
                                          </p:val>
                                        </p:tav>
                                        <p:tav tm="100000">
                                          <p:val>
                                            <p:strVal val="#ppt_x"/>
                                          </p:val>
                                        </p:tav>
                                      </p:tavLst>
                                    </p:anim>
                                    <p:anim calcmode="lin" valueType="num">
                                      <p:cBhvr additive="base">
                                        <p:cTn id="126" dur="1500" fill="hold"/>
                                        <p:tgtEl>
                                          <p:spTgt spid="29"/>
                                        </p:tgtEl>
                                        <p:attrNameLst>
                                          <p:attrName>ppt_y</p:attrName>
                                        </p:attrNameLst>
                                      </p:cBhvr>
                                      <p:tavLst>
                                        <p:tav tm="0">
                                          <p:val>
                                            <p:strVal val="1+#ppt_h/2"/>
                                          </p:val>
                                        </p:tav>
                                        <p:tav tm="100000">
                                          <p:val>
                                            <p:strVal val="#ppt_y"/>
                                          </p:val>
                                        </p:tav>
                                      </p:tavLst>
                                    </p:anim>
                                  </p:childTnLst>
                                </p:cTn>
                              </p:par>
                              <p:par>
                                <p:cTn id="127" presetID="2" presetClass="entr" presetSubtype="4" dur="1500" decel="50000" fill="hold" grpId="0" nodeType="withEffect">
                                  <p:stCondLst>
                                    <p:cond delay="1000"/>
                                  </p:stCondLst>
                                  <p:childTnLst>
                                    <p:set>
                                      <p:cBhvr>
                                        <p:cTn id="128" dur="1" fill="hold">
                                          <p:stCondLst>
                                            <p:cond delay="0"/>
                                          </p:stCondLst>
                                        </p:cTn>
                                        <p:tgtEl>
                                          <p:spTgt spid="30"/>
                                        </p:tgtEl>
                                        <p:attrNameLst>
                                          <p:attrName>style.visibility</p:attrName>
                                        </p:attrNameLst>
                                      </p:cBhvr>
                                      <p:to>
                                        <p:strVal val="visible"/>
                                      </p:to>
                                    </p:set>
                                    <p:anim calcmode="lin" valueType="num">
                                      <p:cBhvr additive="base">
                                        <p:cTn id="129" dur="1500" fill="hold"/>
                                        <p:tgtEl>
                                          <p:spTgt spid="30"/>
                                        </p:tgtEl>
                                        <p:attrNameLst>
                                          <p:attrName>ppt_x</p:attrName>
                                        </p:attrNameLst>
                                      </p:cBhvr>
                                      <p:tavLst>
                                        <p:tav tm="0">
                                          <p:val>
                                            <p:strVal val="#ppt_x"/>
                                          </p:val>
                                        </p:tav>
                                        <p:tav tm="100000">
                                          <p:val>
                                            <p:strVal val="#ppt_x"/>
                                          </p:val>
                                        </p:tav>
                                      </p:tavLst>
                                    </p:anim>
                                    <p:anim calcmode="lin" valueType="num">
                                      <p:cBhvr additive="base">
                                        <p:cTn id="130" dur="1500" fill="hold"/>
                                        <p:tgtEl>
                                          <p:spTgt spid="3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P spid="9" grpId="0" animBg="1"/>
      <p:bldP spid="10" grpId="0" animBg="1"/>
      <p:bldP spid="11" grpId="0" animBg="1"/>
      <p:bldP spid="12" grpId="0" animBg="1"/>
      <p:bldP spid="13" grpId="0" animBg="1"/>
      <p:bldP spid="14" grpId="0" animBg="1"/>
      <p:bldP spid="15" grpId="0"/>
      <p:bldP spid="16" grpId="0"/>
      <p:bldP spid="17" grpId="0"/>
      <p:bldP spid="18" grpId="0"/>
      <p:bldP spid="19" grpId="0"/>
      <p:bldP spid="20" grpId="0"/>
      <p:bldP spid="21" grpId="0"/>
      <p:bldP spid="22" grpId="0"/>
      <p:bldP spid="23" grpId="0"/>
      <p:bldP spid="24" grpId="0"/>
      <p:bldP spid="25" grpId="0"/>
      <p:bldP spid="26" grpId="0"/>
      <p:bldP spid="27" grpId="0"/>
      <p:bldP spid="28" grpId="0"/>
      <p:bldP spid="29" grpId="0"/>
      <p:bldP spid="30"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320458" y="446099"/>
            <a:ext cx="5572519" cy="785143"/>
            <a:chOff x="1679798" y="438128"/>
            <a:chExt cx="5572519" cy="785143"/>
          </a:xfrm>
        </p:grpSpPr>
        <p:sp>
          <p:nvSpPr>
            <p:cNvPr id="6" name="文本框 5"/>
            <p:cNvSpPr txBox="1"/>
            <p:nvPr/>
          </p:nvSpPr>
          <p:spPr>
            <a:xfrm>
              <a:off x="2578361" y="438128"/>
              <a:ext cx="3775393" cy="523220"/>
            </a:xfrm>
            <a:prstGeom prst="rect">
              <a:avLst/>
            </a:prstGeom>
            <a:noFill/>
          </p:spPr>
          <p:txBody>
            <a:bodyPr wrap="none" rtlCol="0">
              <a:spAutoFit/>
              <a:scene3d>
                <a:camera prst="orthographicFront"/>
                <a:lightRig rig="threePt" dir="t"/>
              </a:scene3d>
              <a:sp3d contourW="12700"/>
            </a:bodyPr>
            <a:lstStyle>
              <a:defPPr>
                <a:defRPr lang="zh-CN"/>
              </a:defPPr>
              <a:lvl1pPr lvl="0" algn="ctr">
                <a:defRPr sz="2800">
                  <a:solidFill>
                    <a:schemeClr val="tx1">
                      <a:lumMod val="85000"/>
                      <a:lumOff val="15000"/>
                    </a:schemeClr>
                  </a:solidFill>
                  <a:latin typeface="汉仪大宋简" panose="02010609000101010101" pitchFamily="49" charset="-122"/>
                  <a:ea typeface="汉仪大宋简" panose="02010609000101010101" pitchFamily="49" charset="-122"/>
                </a:defRPr>
              </a:lvl1pPr>
            </a:lstStyle>
            <a:p>
              <a:r>
                <a:rPr lang="zh-CN" altLang="en-US">
                  <a:latin typeface="思源宋体 CN Heavy" pitchFamily="18" charset="-122"/>
                  <a:ea typeface="思源宋体 CN Heavy" pitchFamily="18" charset="-122"/>
                  <a:sym typeface="方正公文黑体" panose="02000500000000000000" charset="-122"/>
                </a:rPr>
                <a:t>个人发展的规划和目标</a:t>
              </a:r>
            </a:p>
          </p:txBody>
        </p:sp>
        <p:sp>
          <p:nvSpPr>
            <p:cNvPr id="7" name="文本框 6"/>
            <p:cNvSpPr txBox="1"/>
            <p:nvPr/>
          </p:nvSpPr>
          <p:spPr>
            <a:xfrm>
              <a:off x="1679798" y="977050"/>
              <a:ext cx="5572519" cy="246221"/>
            </a:xfrm>
            <a:prstGeom prst="rect">
              <a:avLst/>
            </a:prstGeom>
            <a:noFill/>
          </p:spPr>
          <p:txBody>
            <a:bodyPr wrap="square" rtlCol="0">
              <a:spAutoFit/>
              <a:scene3d>
                <a:camera prst="orthographicFront"/>
                <a:lightRig rig="threePt" dir="t"/>
              </a:scene3d>
              <a:sp3d contourW="12700"/>
            </a:bodyPr>
            <a:lstStyle/>
            <a:p>
              <a:pPr lvl="0" algn="ctr">
                <a:defRPr/>
              </a:pPr>
              <a:r>
                <a:rPr lang="en-US" altLang="zh-CN" sz="1000">
                  <a:solidFill>
                    <a:schemeClr val="bg1">
                      <a:lumMod val="50000"/>
                    </a:schemeClr>
                  </a:solidFill>
                  <a:latin typeface="微软雅黑" panose="020B0503020204020204" pitchFamily="34" charset="-122"/>
                  <a:ea typeface="微软雅黑" panose="020B0503020204020204" pitchFamily="34" charset="-122"/>
                  <a:sym typeface="方正公文黑体" panose="02000500000000000000" charset="-122"/>
                </a:rPr>
                <a:t>Financial industry investment return analysis marketing report</a:t>
              </a:r>
              <a:endParaRPr lang="zh-CN" altLang="en-US" sz="1000">
                <a:solidFill>
                  <a:schemeClr val="bg1">
                    <a:lumMod val="50000"/>
                  </a:schemeClr>
                </a:solidFill>
                <a:latin typeface="微软雅黑" panose="020B0503020204020204" pitchFamily="34" charset="-122"/>
                <a:ea typeface="微软雅黑" panose="020B0503020204020204" pitchFamily="34" charset="-122"/>
                <a:sym typeface="方正公文黑体" panose="02000500000000000000" charset="-122"/>
              </a:endParaRPr>
            </a:p>
          </p:txBody>
        </p:sp>
      </p:grpSp>
      <p:sp>
        <p:nvSpPr>
          <p:cNvPr id="5" name="椭圆 4"/>
          <p:cNvSpPr/>
          <p:nvPr/>
        </p:nvSpPr>
        <p:spPr>
          <a:xfrm>
            <a:off x="9296225" y="3759617"/>
            <a:ext cx="1695357" cy="1695357"/>
          </a:xfrm>
          <a:prstGeom prst="ellipse">
            <a:avLst/>
          </a:prstGeom>
          <a:solidFill>
            <a:schemeClr val="bg1">
              <a:lumMod val="85000"/>
            </a:schemeClr>
          </a:solidFill>
          <a:ln>
            <a:noFill/>
          </a:ln>
          <a:effectLst>
            <a:outerShdw blurRad="508000" dist="190500" dir="5400000" sx="95000" sy="95000" algn="t" rotWithShape="0">
              <a:schemeClr val="dk1">
                <a:lumMod val="10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latin typeface="微软雅黑" panose="020B0503020204020204" pitchFamily="34" charset="-122"/>
              <a:ea typeface="微软雅黑" panose="020B0503020204020204" pitchFamily="34" charset="-122"/>
              <a:cs typeface="汉仪书魂体简" panose="02010600000101010101" charset="-122"/>
              <a:sym typeface="汉仪书宋二简"/>
            </a:endParaRPr>
          </a:p>
        </p:txBody>
      </p:sp>
      <p:sp>
        <p:nvSpPr>
          <p:cNvPr id="8" name="任意多边形: 形状 13"/>
          <p:cNvSpPr/>
          <p:nvPr/>
        </p:nvSpPr>
        <p:spPr>
          <a:xfrm rot="3208502">
            <a:off x="1467104" y="3253233"/>
            <a:ext cx="1708059" cy="2360641"/>
          </a:xfrm>
          <a:custGeom>
            <a:avLst/>
            <a:gdLst>
              <a:gd name="connsiteX0" fmla="*/ 854076 w 1708152"/>
              <a:gd name="connsiteY0" fmla="*/ 0 h 2360771"/>
              <a:gd name="connsiteX1" fmla="*/ 1238886 w 1708152"/>
              <a:gd name="connsiteY1" fmla="*/ 384810 h 2360771"/>
              <a:gd name="connsiteX2" fmla="*/ 1046481 w 1708152"/>
              <a:gd name="connsiteY2" fmla="*/ 384810 h 2360771"/>
              <a:gd name="connsiteX3" fmla="*/ 1046481 w 1708152"/>
              <a:gd name="connsiteY3" fmla="*/ 676266 h 2360771"/>
              <a:gd name="connsiteX4" fmla="*/ 1186521 w 1708152"/>
              <a:gd name="connsiteY4" fmla="*/ 719737 h 2360771"/>
              <a:gd name="connsiteX5" fmla="*/ 1708152 w 1708152"/>
              <a:gd name="connsiteY5" fmla="*/ 1506695 h 2360771"/>
              <a:gd name="connsiteX6" fmla="*/ 854076 w 1708152"/>
              <a:gd name="connsiteY6" fmla="*/ 2360771 h 2360771"/>
              <a:gd name="connsiteX7" fmla="*/ 0 w 1708152"/>
              <a:gd name="connsiteY7" fmla="*/ 1506695 h 2360771"/>
              <a:gd name="connsiteX8" fmla="*/ 521631 w 1708152"/>
              <a:gd name="connsiteY8" fmla="*/ 719737 h 2360771"/>
              <a:gd name="connsiteX9" fmla="*/ 661671 w 1708152"/>
              <a:gd name="connsiteY9" fmla="*/ 676266 h 2360771"/>
              <a:gd name="connsiteX10" fmla="*/ 661671 w 1708152"/>
              <a:gd name="connsiteY10" fmla="*/ 384810 h 2360771"/>
              <a:gd name="connsiteX11" fmla="*/ 469266 w 1708152"/>
              <a:gd name="connsiteY11" fmla="*/ 384810 h 2360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08152" h="2360771">
                <a:moveTo>
                  <a:pt x="854076" y="0"/>
                </a:moveTo>
                <a:lnTo>
                  <a:pt x="1238886" y="384810"/>
                </a:lnTo>
                <a:lnTo>
                  <a:pt x="1046481" y="384810"/>
                </a:lnTo>
                <a:lnTo>
                  <a:pt x="1046481" y="676266"/>
                </a:lnTo>
                <a:lnTo>
                  <a:pt x="1186521" y="719737"/>
                </a:lnTo>
                <a:cubicBezTo>
                  <a:pt x="1493062" y="849393"/>
                  <a:pt x="1708152" y="1152925"/>
                  <a:pt x="1708152" y="1506695"/>
                </a:cubicBezTo>
                <a:cubicBezTo>
                  <a:pt x="1708152" y="1978388"/>
                  <a:pt x="1325769" y="2360771"/>
                  <a:pt x="854076" y="2360771"/>
                </a:cubicBezTo>
                <a:cubicBezTo>
                  <a:pt x="382383" y="2360771"/>
                  <a:pt x="0" y="1978388"/>
                  <a:pt x="0" y="1506695"/>
                </a:cubicBezTo>
                <a:cubicBezTo>
                  <a:pt x="0" y="1152925"/>
                  <a:pt x="215090" y="849393"/>
                  <a:pt x="521631" y="719737"/>
                </a:cubicBezTo>
                <a:lnTo>
                  <a:pt x="661671" y="676266"/>
                </a:lnTo>
                <a:lnTo>
                  <a:pt x="661671" y="384810"/>
                </a:lnTo>
                <a:lnTo>
                  <a:pt x="469266" y="384810"/>
                </a:lnTo>
                <a:close/>
              </a:path>
            </a:pathLst>
          </a:custGeom>
          <a:gradFill>
            <a:gsLst>
              <a:gs pos="0">
                <a:srgbClr val="39666D">
                  <a:alpha val="10000"/>
                </a:srgbClr>
              </a:gs>
              <a:gs pos="100000">
                <a:srgbClr val="50ABF3">
                  <a:alpha val="0"/>
                </a:srgbClr>
              </a:gs>
            </a:gsLst>
            <a:lin ang="5400000" scaled="1"/>
          </a:gradFill>
          <a:ln w="12700" cap="flat" cmpd="sng" algn="ctr">
            <a:gradFill>
              <a:gsLst>
                <a:gs pos="0">
                  <a:srgbClr val="39666D">
                    <a:alpha val="55000"/>
                  </a:srgbClr>
                </a:gs>
                <a:gs pos="100000">
                  <a:srgbClr val="54A4B8">
                    <a:alpha val="0"/>
                  </a:srgbClr>
                </a:gs>
              </a:gsLst>
              <a:lin ang="5400000" scaled="1"/>
            </a:gradFill>
            <a:prstDash val="solid"/>
            <a:miter lim="800000"/>
          </a:ln>
          <a:effectLst/>
        </p:spPr>
        <p:txBody>
          <a:bodyPr rot="0" spcFirstLastPara="0" vertOverflow="overflow" horzOverflow="overflow" vert="horz" wrap="square" lIns="91435" tIns="45718" rIns="91435" bIns="45718" numCol="1" spcCol="0" rtlCol="0" fromWordArt="0" anchor="ctr" anchorCtr="0" forceAA="0" compatLnSpc="1">
            <a:noAutofit/>
          </a:bodyPr>
          <a:lstStyle/>
          <a:p>
            <a:pPr algn="ctr"/>
            <a:endParaRPr lang="zh-CN" altLang="en-US" sz="1800" kern="0">
              <a:latin typeface="微软雅黑" panose="020B0503020204020204" pitchFamily="34" charset="-122"/>
              <a:ea typeface="微软雅黑" panose="020B0503020204020204" pitchFamily="34" charset="-122"/>
              <a:cs typeface="汉仪书魂体简" panose="02010600000101010101" charset="-122"/>
              <a:sym typeface="汉仪书宋二简"/>
            </a:endParaRPr>
          </a:p>
        </p:txBody>
      </p:sp>
      <p:sp>
        <p:nvSpPr>
          <p:cNvPr id="9" name="任意多边形: 形状 14"/>
          <p:cNvSpPr/>
          <p:nvPr/>
        </p:nvSpPr>
        <p:spPr>
          <a:xfrm rot="3208502">
            <a:off x="5515007" y="3253233"/>
            <a:ext cx="1708059" cy="2360641"/>
          </a:xfrm>
          <a:custGeom>
            <a:avLst/>
            <a:gdLst>
              <a:gd name="connsiteX0" fmla="*/ 854076 w 1708152"/>
              <a:gd name="connsiteY0" fmla="*/ 0 h 2360771"/>
              <a:gd name="connsiteX1" fmla="*/ 1238886 w 1708152"/>
              <a:gd name="connsiteY1" fmla="*/ 384810 h 2360771"/>
              <a:gd name="connsiteX2" fmla="*/ 1046481 w 1708152"/>
              <a:gd name="connsiteY2" fmla="*/ 384810 h 2360771"/>
              <a:gd name="connsiteX3" fmla="*/ 1046481 w 1708152"/>
              <a:gd name="connsiteY3" fmla="*/ 676266 h 2360771"/>
              <a:gd name="connsiteX4" fmla="*/ 1186521 w 1708152"/>
              <a:gd name="connsiteY4" fmla="*/ 719737 h 2360771"/>
              <a:gd name="connsiteX5" fmla="*/ 1708152 w 1708152"/>
              <a:gd name="connsiteY5" fmla="*/ 1506695 h 2360771"/>
              <a:gd name="connsiteX6" fmla="*/ 854076 w 1708152"/>
              <a:gd name="connsiteY6" fmla="*/ 2360771 h 2360771"/>
              <a:gd name="connsiteX7" fmla="*/ 0 w 1708152"/>
              <a:gd name="connsiteY7" fmla="*/ 1506695 h 2360771"/>
              <a:gd name="connsiteX8" fmla="*/ 521631 w 1708152"/>
              <a:gd name="connsiteY8" fmla="*/ 719737 h 2360771"/>
              <a:gd name="connsiteX9" fmla="*/ 661671 w 1708152"/>
              <a:gd name="connsiteY9" fmla="*/ 676266 h 2360771"/>
              <a:gd name="connsiteX10" fmla="*/ 661671 w 1708152"/>
              <a:gd name="connsiteY10" fmla="*/ 384810 h 2360771"/>
              <a:gd name="connsiteX11" fmla="*/ 469266 w 1708152"/>
              <a:gd name="connsiteY11" fmla="*/ 384810 h 2360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08152" h="2360771">
                <a:moveTo>
                  <a:pt x="854076" y="0"/>
                </a:moveTo>
                <a:lnTo>
                  <a:pt x="1238886" y="384810"/>
                </a:lnTo>
                <a:lnTo>
                  <a:pt x="1046481" y="384810"/>
                </a:lnTo>
                <a:lnTo>
                  <a:pt x="1046481" y="676266"/>
                </a:lnTo>
                <a:lnTo>
                  <a:pt x="1186521" y="719737"/>
                </a:lnTo>
                <a:cubicBezTo>
                  <a:pt x="1493062" y="849393"/>
                  <a:pt x="1708152" y="1152925"/>
                  <a:pt x="1708152" y="1506695"/>
                </a:cubicBezTo>
                <a:cubicBezTo>
                  <a:pt x="1708152" y="1978388"/>
                  <a:pt x="1325769" y="2360771"/>
                  <a:pt x="854076" y="2360771"/>
                </a:cubicBezTo>
                <a:cubicBezTo>
                  <a:pt x="382383" y="2360771"/>
                  <a:pt x="0" y="1978388"/>
                  <a:pt x="0" y="1506695"/>
                </a:cubicBezTo>
                <a:cubicBezTo>
                  <a:pt x="0" y="1152925"/>
                  <a:pt x="215090" y="849393"/>
                  <a:pt x="521631" y="719737"/>
                </a:cubicBezTo>
                <a:lnTo>
                  <a:pt x="661671" y="676266"/>
                </a:lnTo>
                <a:lnTo>
                  <a:pt x="661671" y="384810"/>
                </a:lnTo>
                <a:lnTo>
                  <a:pt x="469266" y="384810"/>
                </a:lnTo>
                <a:close/>
              </a:path>
            </a:pathLst>
          </a:custGeom>
          <a:gradFill>
            <a:gsLst>
              <a:gs pos="0">
                <a:srgbClr val="39666D">
                  <a:alpha val="10000"/>
                </a:srgbClr>
              </a:gs>
              <a:gs pos="100000">
                <a:srgbClr val="50ABF3">
                  <a:alpha val="0"/>
                </a:srgbClr>
              </a:gs>
            </a:gsLst>
            <a:lin ang="5400000" scaled="1"/>
          </a:gradFill>
          <a:ln w="12700" cap="flat" cmpd="sng" algn="ctr">
            <a:gradFill>
              <a:gsLst>
                <a:gs pos="0">
                  <a:srgbClr val="39666D">
                    <a:alpha val="55000"/>
                  </a:srgbClr>
                </a:gs>
                <a:gs pos="100000">
                  <a:srgbClr val="54A4B8">
                    <a:alpha val="0"/>
                  </a:srgbClr>
                </a:gs>
              </a:gsLst>
              <a:lin ang="5400000" scaled="1"/>
            </a:gradFill>
            <a:prstDash val="solid"/>
            <a:miter lim="800000"/>
          </a:ln>
          <a:effectLst/>
        </p:spPr>
        <p:txBody>
          <a:bodyPr rot="0" spcFirstLastPara="0" vertOverflow="overflow" horzOverflow="overflow" vert="horz" wrap="square" lIns="91435" tIns="45718" rIns="91435" bIns="45718" numCol="1" spcCol="0" rtlCol="0" fromWordArt="0" anchor="ctr" anchorCtr="0" forceAA="0" compatLnSpc="1">
            <a:noAutofit/>
          </a:bodyPr>
          <a:lstStyle/>
          <a:p>
            <a:pPr algn="ctr"/>
            <a:endParaRPr lang="zh-CN" altLang="en-US" sz="1800" kern="0">
              <a:latin typeface="微软雅黑" panose="020B0503020204020204" pitchFamily="34" charset="-122"/>
              <a:ea typeface="微软雅黑" panose="020B0503020204020204" pitchFamily="34" charset="-122"/>
              <a:cs typeface="汉仪书魂体简" panose="02010600000101010101" charset="-122"/>
              <a:sym typeface="汉仪书宋二简"/>
            </a:endParaRPr>
          </a:p>
        </p:txBody>
      </p:sp>
      <p:sp>
        <p:nvSpPr>
          <p:cNvPr id="10" name="任意多边形: 形状 15"/>
          <p:cNvSpPr/>
          <p:nvPr/>
        </p:nvSpPr>
        <p:spPr>
          <a:xfrm rot="18391498" flipV="1">
            <a:off x="3463065" y="2212711"/>
            <a:ext cx="1708059" cy="2360641"/>
          </a:xfrm>
          <a:custGeom>
            <a:avLst/>
            <a:gdLst>
              <a:gd name="connsiteX0" fmla="*/ 854076 w 1708152"/>
              <a:gd name="connsiteY0" fmla="*/ 0 h 2360771"/>
              <a:gd name="connsiteX1" fmla="*/ 1238886 w 1708152"/>
              <a:gd name="connsiteY1" fmla="*/ 384810 h 2360771"/>
              <a:gd name="connsiteX2" fmla="*/ 1046481 w 1708152"/>
              <a:gd name="connsiteY2" fmla="*/ 384810 h 2360771"/>
              <a:gd name="connsiteX3" fmla="*/ 1046481 w 1708152"/>
              <a:gd name="connsiteY3" fmla="*/ 676266 h 2360771"/>
              <a:gd name="connsiteX4" fmla="*/ 1186521 w 1708152"/>
              <a:gd name="connsiteY4" fmla="*/ 719737 h 2360771"/>
              <a:gd name="connsiteX5" fmla="*/ 1708152 w 1708152"/>
              <a:gd name="connsiteY5" fmla="*/ 1506695 h 2360771"/>
              <a:gd name="connsiteX6" fmla="*/ 854076 w 1708152"/>
              <a:gd name="connsiteY6" fmla="*/ 2360771 h 2360771"/>
              <a:gd name="connsiteX7" fmla="*/ 0 w 1708152"/>
              <a:gd name="connsiteY7" fmla="*/ 1506695 h 2360771"/>
              <a:gd name="connsiteX8" fmla="*/ 521631 w 1708152"/>
              <a:gd name="connsiteY8" fmla="*/ 719737 h 2360771"/>
              <a:gd name="connsiteX9" fmla="*/ 661671 w 1708152"/>
              <a:gd name="connsiteY9" fmla="*/ 676266 h 2360771"/>
              <a:gd name="connsiteX10" fmla="*/ 661671 w 1708152"/>
              <a:gd name="connsiteY10" fmla="*/ 384810 h 2360771"/>
              <a:gd name="connsiteX11" fmla="*/ 469266 w 1708152"/>
              <a:gd name="connsiteY11" fmla="*/ 384810 h 2360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08152" h="2360771">
                <a:moveTo>
                  <a:pt x="854076" y="0"/>
                </a:moveTo>
                <a:lnTo>
                  <a:pt x="1238886" y="384810"/>
                </a:lnTo>
                <a:lnTo>
                  <a:pt x="1046481" y="384810"/>
                </a:lnTo>
                <a:lnTo>
                  <a:pt x="1046481" y="676266"/>
                </a:lnTo>
                <a:lnTo>
                  <a:pt x="1186521" y="719737"/>
                </a:lnTo>
                <a:cubicBezTo>
                  <a:pt x="1493062" y="849393"/>
                  <a:pt x="1708152" y="1152925"/>
                  <a:pt x="1708152" y="1506695"/>
                </a:cubicBezTo>
                <a:cubicBezTo>
                  <a:pt x="1708152" y="1978388"/>
                  <a:pt x="1325769" y="2360771"/>
                  <a:pt x="854076" y="2360771"/>
                </a:cubicBezTo>
                <a:cubicBezTo>
                  <a:pt x="382383" y="2360771"/>
                  <a:pt x="0" y="1978388"/>
                  <a:pt x="0" y="1506695"/>
                </a:cubicBezTo>
                <a:cubicBezTo>
                  <a:pt x="0" y="1152925"/>
                  <a:pt x="215090" y="849393"/>
                  <a:pt x="521631" y="719737"/>
                </a:cubicBezTo>
                <a:lnTo>
                  <a:pt x="661671" y="676266"/>
                </a:lnTo>
                <a:lnTo>
                  <a:pt x="661671" y="384810"/>
                </a:lnTo>
                <a:lnTo>
                  <a:pt x="469266" y="384810"/>
                </a:lnTo>
                <a:close/>
              </a:path>
            </a:pathLst>
          </a:custGeom>
          <a:gradFill>
            <a:gsLst>
              <a:gs pos="0">
                <a:srgbClr val="39666D">
                  <a:alpha val="10000"/>
                </a:srgbClr>
              </a:gs>
              <a:gs pos="100000">
                <a:srgbClr val="50ABF3">
                  <a:alpha val="0"/>
                </a:srgbClr>
              </a:gs>
            </a:gsLst>
            <a:lin ang="5400000" scaled="1"/>
          </a:gradFill>
          <a:ln w="12700" cap="flat" cmpd="sng" algn="ctr">
            <a:gradFill>
              <a:gsLst>
                <a:gs pos="0">
                  <a:srgbClr val="39666D">
                    <a:alpha val="55000"/>
                  </a:srgbClr>
                </a:gs>
                <a:gs pos="100000">
                  <a:srgbClr val="54A4B8">
                    <a:alpha val="0"/>
                  </a:srgbClr>
                </a:gs>
              </a:gsLst>
              <a:lin ang="5400000" scaled="1"/>
            </a:gradFill>
            <a:prstDash val="solid"/>
            <a:miter lim="800000"/>
          </a:ln>
          <a:effectLst/>
        </p:spPr>
        <p:txBody>
          <a:bodyPr rot="0" spcFirstLastPara="0" vertOverflow="overflow" horzOverflow="overflow" vert="horz" wrap="square" lIns="91435" tIns="45718" rIns="91435" bIns="45718" numCol="1" spcCol="0" rtlCol="0" fromWordArt="0" anchor="ctr" anchorCtr="0" forceAA="0" compatLnSpc="1">
            <a:noAutofit/>
          </a:bodyPr>
          <a:lstStyle/>
          <a:p>
            <a:pPr algn="ctr" defTabSz="914400">
              <a:defRPr/>
            </a:pPr>
            <a:endParaRPr lang="zh-CN" altLang="en-US" sz="1800" kern="0">
              <a:latin typeface="微软雅黑" panose="020B0503020204020204" pitchFamily="34" charset="-122"/>
              <a:ea typeface="微软雅黑" panose="020B0503020204020204" pitchFamily="34" charset="-122"/>
              <a:cs typeface="汉仪书魂体简" panose="02010600000101010101" charset="-122"/>
              <a:sym typeface="汉仪书宋二简"/>
            </a:endParaRPr>
          </a:p>
        </p:txBody>
      </p:sp>
      <p:sp>
        <p:nvSpPr>
          <p:cNvPr id="11" name="任意多边形: 形状 16"/>
          <p:cNvSpPr/>
          <p:nvPr/>
        </p:nvSpPr>
        <p:spPr>
          <a:xfrm rot="18391498" flipV="1">
            <a:off x="7510965" y="2212711"/>
            <a:ext cx="1708059" cy="2360641"/>
          </a:xfrm>
          <a:custGeom>
            <a:avLst/>
            <a:gdLst>
              <a:gd name="connsiteX0" fmla="*/ 854076 w 1708152"/>
              <a:gd name="connsiteY0" fmla="*/ 0 h 2360771"/>
              <a:gd name="connsiteX1" fmla="*/ 1238886 w 1708152"/>
              <a:gd name="connsiteY1" fmla="*/ 384810 h 2360771"/>
              <a:gd name="connsiteX2" fmla="*/ 1046481 w 1708152"/>
              <a:gd name="connsiteY2" fmla="*/ 384810 h 2360771"/>
              <a:gd name="connsiteX3" fmla="*/ 1046481 w 1708152"/>
              <a:gd name="connsiteY3" fmla="*/ 676266 h 2360771"/>
              <a:gd name="connsiteX4" fmla="*/ 1186521 w 1708152"/>
              <a:gd name="connsiteY4" fmla="*/ 719737 h 2360771"/>
              <a:gd name="connsiteX5" fmla="*/ 1708152 w 1708152"/>
              <a:gd name="connsiteY5" fmla="*/ 1506695 h 2360771"/>
              <a:gd name="connsiteX6" fmla="*/ 854076 w 1708152"/>
              <a:gd name="connsiteY6" fmla="*/ 2360771 h 2360771"/>
              <a:gd name="connsiteX7" fmla="*/ 0 w 1708152"/>
              <a:gd name="connsiteY7" fmla="*/ 1506695 h 2360771"/>
              <a:gd name="connsiteX8" fmla="*/ 521631 w 1708152"/>
              <a:gd name="connsiteY8" fmla="*/ 719737 h 2360771"/>
              <a:gd name="connsiteX9" fmla="*/ 661671 w 1708152"/>
              <a:gd name="connsiteY9" fmla="*/ 676266 h 2360771"/>
              <a:gd name="connsiteX10" fmla="*/ 661671 w 1708152"/>
              <a:gd name="connsiteY10" fmla="*/ 384810 h 2360771"/>
              <a:gd name="connsiteX11" fmla="*/ 469266 w 1708152"/>
              <a:gd name="connsiteY11" fmla="*/ 384810 h 2360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08152" h="2360771">
                <a:moveTo>
                  <a:pt x="854076" y="0"/>
                </a:moveTo>
                <a:lnTo>
                  <a:pt x="1238886" y="384810"/>
                </a:lnTo>
                <a:lnTo>
                  <a:pt x="1046481" y="384810"/>
                </a:lnTo>
                <a:lnTo>
                  <a:pt x="1046481" y="676266"/>
                </a:lnTo>
                <a:lnTo>
                  <a:pt x="1186521" y="719737"/>
                </a:lnTo>
                <a:cubicBezTo>
                  <a:pt x="1493062" y="849393"/>
                  <a:pt x="1708152" y="1152925"/>
                  <a:pt x="1708152" y="1506695"/>
                </a:cubicBezTo>
                <a:cubicBezTo>
                  <a:pt x="1708152" y="1978388"/>
                  <a:pt x="1325769" y="2360771"/>
                  <a:pt x="854076" y="2360771"/>
                </a:cubicBezTo>
                <a:cubicBezTo>
                  <a:pt x="382383" y="2360771"/>
                  <a:pt x="0" y="1978388"/>
                  <a:pt x="0" y="1506695"/>
                </a:cubicBezTo>
                <a:cubicBezTo>
                  <a:pt x="0" y="1152925"/>
                  <a:pt x="215090" y="849393"/>
                  <a:pt x="521631" y="719737"/>
                </a:cubicBezTo>
                <a:lnTo>
                  <a:pt x="661671" y="676266"/>
                </a:lnTo>
                <a:lnTo>
                  <a:pt x="661671" y="384810"/>
                </a:lnTo>
                <a:lnTo>
                  <a:pt x="469266" y="384810"/>
                </a:lnTo>
                <a:close/>
              </a:path>
            </a:pathLst>
          </a:custGeom>
          <a:gradFill>
            <a:gsLst>
              <a:gs pos="0">
                <a:srgbClr val="39666D">
                  <a:alpha val="10000"/>
                </a:srgbClr>
              </a:gs>
              <a:gs pos="100000">
                <a:srgbClr val="50ABF3">
                  <a:alpha val="0"/>
                </a:srgbClr>
              </a:gs>
            </a:gsLst>
            <a:lin ang="5400000" scaled="1"/>
          </a:gradFill>
          <a:ln w="12700" cap="flat" cmpd="sng" algn="ctr">
            <a:gradFill>
              <a:gsLst>
                <a:gs pos="0">
                  <a:srgbClr val="39666D">
                    <a:alpha val="55000"/>
                  </a:srgbClr>
                </a:gs>
                <a:gs pos="100000">
                  <a:srgbClr val="54A4B8">
                    <a:alpha val="0"/>
                  </a:srgbClr>
                </a:gs>
              </a:gsLst>
              <a:lin ang="5400000" scaled="1"/>
            </a:gradFill>
            <a:prstDash val="solid"/>
            <a:miter lim="800000"/>
          </a:ln>
          <a:effectLst/>
        </p:spPr>
        <p:txBody>
          <a:bodyPr rot="0" spcFirstLastPara="0" vertOverflow="overflow" horzOverflow="overflow" vert="horz" wrap="square" lIns="91435" tIns="45718" rIns="91435" bIns="45718" numCol="1" spcCol="0" rtlCol="0" fromWordArt="0" anchor="ctr" anchorCtr="0" forceAA="0" compatLnSpc="1">
            <a:noAutofit/>
          </a:bodyPr>
          <a:lstStyle/>
          <a:p>
            <a:pPr algn="ctr"/>
            <a:endParaRPr lang="zh-CN" altLang="en-US" sz="1800" kern="0">
              <a:latin typeface="微软雅黑" panose="020B0503020204020204" pitchFamily="34" charset="-122"/>
              <a:ea typeface="微软雅黑" panose="020B0503020204020204" pitchFamily="34" charset="-122"/>
              <a:cs typeface="汉仪书魂体简" panose="02010600000101010101" charset="-122"/>
              <a:sym typeface="汉仪书宋二简"/>
            </a:endParaRPr>
          </a:p>
        </p:txBody>
      </p:sp>
      <p:sp>
        <p:nvSpPr>
          <p:cNvPr id="12" name="椭圆 11"/>
          <p:cNvSpPr/>
          <p:nvPr/>
        </p:nvSpPr>
        <p:spPr>
          <a:xfrm>
            <a:off x="1303435" y="3862634"/>
            <a:ext cx="1489326" cy="1489326"/>
          </a:xfrm>
          <a:prstGeom prst="ellipse">
            <a:avLst/>
          </a:prstGeom>
          <a:solidFill>
            <a:schemeClr val="bg1"/>
          </a:solidFill>
          <a:ln w="12700" cap="flat" cmpd="sng" algn="ctr">
            <a:noFill/>
            <a:prstDash val="solid"/>
            <a:miter lim="800000"/>
          </a:ln>
          <a:effectLst>
            <a:outerShdw blurRad="127000" dist="38100" dir="2700000" algn="tl" rotWithShape="0">
              <a:schemeClr val="dk1">
                <a:alpha val="30000"/>
              </a:schemeClr>
            </a:outerShdw>
          </a:effectLst>
        </p:spPr>
        <p:txBody>
          <a:bodyPr rtlCol="0" anchor="ctr"/>
          <a:lstStyle/>
          <a:p>
            <a:pPr algn="ctr"/>
            <a:endParaRPr lang="zh-CN" altLang="en-US" sz="1800" kern="0">
              <a:latin typeface="微软雅黑" panose="020B0503020204020204" pitchFamily="34" charset="-122"/>
              <a:ea typeface="微软雅黑" panose="020B0503020204020204" pitchFamily="34" charset="-122"/>
              <a:cs typeface="汉仪书魂体简" panose="02010600000101010101" charset="-122"/>
              <a:sym typeface="汉仪书宋二简"/>
            </a:endParaRPr>
          </a:p>
        </p:txBody>
      </p:sp>
      <p:sp>
        <p:nvSpPr>
          <p:cNvPr id="13" name="椭圆 12"/>
          <p:cNvSpPr/>
          <p:nvPr/>
        </p:nvSpPr>
        <p:spPr>
          <a:xfrm>
            <a:off x="1389516" y="3948715"/>
            <a:ext cx="1317163" cy="1317163"/>
          </a:xfrm>
          <a:prstGeom prst="ellipse">
            <a:avLst/>
          </a:prstGeom>
          <a:gradFill>
            <a:gsLst>
              <a:gs pos="0">
                <a:srgbClr val="B6D8D4"/>
              </a:gs>
              <a:gs pos="100000">
                <a:srgbClr val="5AA69D"/>
              </a:gs>
            </a:gsLst>
            <a:lin ang="2700000" scaled="0"/>
          </a:gradFill>
          <a:ln w="12700" cap="flat" cmpd="sng" algn="ctr">
            <a:noFill/>
            <a:prstDash val="solid"/>
            <a:miter lim="800000"/>
          </a:ln>
          <a:effectLst>
            <a:outerShdw blurRad="254000" dist="114300" dir="5400000" sx="90000" sy="90000" algn="t"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a:solidFill>
                  <a:prstClr val="white"/>
                </a:solidFill>
                <a:latin typeface="微软雅黑" panose="020B0503020204020204" pitchFamily="34" charset="-122"/>
                <a:ea typeface="微软雅黑" panose="020B0503020204020204" pitchFamily="34" charset="-122"/>
                <a:cs typeface="汉仪书魂体简" panose="02010600000101010101" charset="-122"/>
                <a:sym typeface="汉仪书宋二简"/>
              </a:rPr>
              <a:t>01</a:t>
            </a:r>
            <a:endParaRPr lang="zh-CN" altLang="en-US" sz="2800">
              <a:solidFill>
                <a:prstClr val="white"/>
              </a:solidFill>
              <a:latin typeface="微软雅黑" panose="020B0503020204020204" pitchFamily="34" charset="-122"/>
              <a:ea typeface="微软雅黑" panose="020B0503020204020204" pitchFamily="34" charset="-122"/>
              <a:cs typeface="汉仪书魂体简" panose="02010600000101010101" charset="-122"/>
              <a:sym typeface="汉仪书宋二简"/>
            </a:endParaRPr>
          </a:p>
        </p:txBody>
      </p:sp>
      <p:sp>
        <p:nvSpPr>
          <p:cNvPr id="14" name="椭圆 13"/>
          <p:cNvSpPr/>
          <p:nvPr/>
        </p:nvSpPr>
        <p:spPr>
          <a:xfrm>
            <a:off x="1448024" y="4007223"/>
            <a:ext cx="1200145" cy="1200145"/>
          </a:xfrm>
          <a:prstGeom prst="ellipse">
            <a:avLst/>
          </a:prstGeom>
          <a:noFill/>
          <a:ln w="12700" cap="flat" cmpd="sng" algn="ctr">
            <a:solidFill>
              <a:schemeClr val="bg1">
                <a:alpha val="50000"/>
              </a:schemeClr>
            </a:solidFill>
            <a:prstDash val="solid"/>
            <a:miter lim="800000"/>
          </a:ln>
          <a:effectLst/>
        </p:spPr>
        <p:txBody>
          <a:bodyPr rtlCol="0" anchor="ctr"/>
          <a:lstStyle/>
          <a:p>
            <a:pPr algn="ctr" defTabSz="914400">
              <a:defRPr/>
            </a:pPr>
            <a:endParaRPr lang="zh-CN" altLang="en-US" sz="1800" kern="0">
              <a:latin typeface="微软雅黑" panose="020B0503020204020204" pitchFamily="34" charset="-122"/>
              <a:ea typeface="微软雅黑" panose="020B0503020204020204" pitchFamily="34" charset="-122"/>
              <a:cs typeface="汉仪书魂体简" panose="02010600000101010101" charset="-122"/>
              <a:sym typeface="汉仪书宋二简"/>
            </a:endParaRPr>
          </a:p>
        </p:txBody>
      </p:sp>
      <p:sp>
        <p:nvSpPr>
          <p:cNvPr id="15" name="椭圆 14"/>
          <p:cNvSpPr/>
          <p:nvPr/>
        </p:nvSpPr>
        <p:spPr>
          <a:xfrm>
            <a:off x="3327387" y="2453011"/>
            <a:ext cx="1489326" cy="1489326"/>
          </a:xfrm>
          <a:prstGeom prst="ellipse">
            <a:avLst/>
          </a:prstGeom>
          <a:solidFill>
            <a:schemeClr val="bg1"/>
          </a:solidFill>
          <a:ln w="12700" cap="flat" cmpd="sng" algn="ctr">
            <a:noFill/>
            <a:prstDash val="solid"/>
            <a:miter lim="800000"/>
          </a:ln>
          <a:effectLst>
            <a:outerShdw blurRad="127000" dist="38100" dir="2700000" algn="tl" rotWithShape="0">
              <a:schemeClr val="dk1">
                <a:alpha val="30000"/>
              </a:schemeClr>
            </a:outerShdw>
          </a:effectLst>
        </p:spPr>
        <p:txBody>
          <a:bodyPr rtlCol="0" anchor="ctr"/>
          <a:lstStyle/>
          <a:p>
            <a:pPr algn="ctr"/>
            <a:endParaRPr lang="zh-CN" altLang="en-US" sz="1800" kern="0">
              <a:latin typeface="微软雅黑" panose="020B0503020204020204" pitchFamily="34" charset="-122"/>
              <a:ea typeface="微软雅黑" panose="020B0503020204020204" pitchFamily="34" charset="-122"/>
              <a:cs typeface="汉仪书魂体简" panose="02010600000101010101" charset="-122"/>
              <a:sym typeface="汉仪书宋二简"/>
            </a:endParaRPr>
          </a:p>
        </p:txBody>
      </p:sp>
      <p:sp>
        <p:nvSpPr>
          <p:cNvPr id="16" name="椭圆 15"/>
          <p:cNvSpPr/>
          <p:nvPr/>
        </p:nvSpPr>
        <p:spPr>
          <a:xfrm>
            <a:off x="3413468" y="2539092"/>
            <a:ext cx="1317163" cy="1317163"/>
          </a:xfrm>
          <a:prstGeom prst="ellipse">
            <a:avLst/>
          </a:prstGeom>
          <a:gradFill>
            <a:gsLst>
              <a:gs pos="0">
                <a:srgbClr val="B6D8D4"/>
              </a:gs>
              <a:gs pos="100000">
                <a:srgbClr val="5AA69D"/>
              </a:gs>
            </a:gsLst>
            <a:lin ang="2700000" scaled="0"/>
          </a:gradFill>
          <a:ln w="12700" cap="flat" cmpd="sng" algn="ctr">
            <a:noFill/>
            <a:prstDash val="solid"/>
            <a:miter lim="800000"/>
          </a:ln>
          <a:effectLst>
            <a:outerShdw blurRad="254000" dist="114300" dir="5400000" sx="90000" sy="90000" algn="t"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a:solidFill>
                  <a:prstClr val="white"/>
                </a:solidFill>
                <a:latin typeface="微软雅黑" panose="020B0503020204020204" pitchFamily="34" charset="-122"/>
                <a:ea typeface="微软雅黑" panose="020B0503020204020204" pitchFamily="34" charset="-122"/>
                <a:cs typeface="汉仪书魂体简" panose="02010600000101010101" charset="-122"/>
                <a:sym typeface="汉仪书宋二简"/>
              </a:rPr>
              <a:t>02</a:t>
            </a:r>
            <a:endParaRPr lang="zh-CN" altLang="en-US" sz="2800">
              <a:solidFill>
                <a:prstClr val="white"/>
              </a:solidFill>
              <a:latin typeface="微软雅黑" panose="020B0503020204020204" pitchFamily="34" charset="-122"/>
              <a:ea typeface="微软雅黑" panose="020B0503020204020204" pitchFamily="34" charset="-122"/>
              <a:cs typeface="汉仪书魂体简" panose="02010600000101010101" charset="-122"/>
              <a:sym typeface="汉仪书宋二简"/>
            </a:endParaRPr>
          </a:p>
        </p:txBody>
      </p:sp>
      <p:sp>
        <p:nvSpPr>
          <p:cNvPr id="17" name="椭圆 16"/>
          <p:cNvSpPr/>
          <p:nvPr/>
        </p:nvSpPr>
        <p:spPr>
          <a:xfrm>
            <a:off x="3471976" y="2597601"/>
            <a:ext cx="1200145" cy="1200145"/>
          </a:xfrm>
          <a:prstGeom prst="ellipse">
            <a:avLst/>
          </a:prstGeom>
          <a:noFill/>
          <a:ln w="12700" cap="flat" cmpd="sng" algn="ctr">
            <a:solidFill>
              <a:schemeClr val="bg1">
                <a:alpha val="50000"/>
              </a:schemeClr>
            </a:solidFill>
            <a:prstDash val="solid"/>
            <a:miter lim="800000"/>
          </a:ln>
          <a:effectLst/>
        </p:spPr>
        <p:txBody>
          <a:bodyPr rtlCol="0" anchor="ctr"/>
          <a:lstStyle/>
          <a:p>
            <a:pPr algn="ctr" defTabSz="914400">
              <a:defRPr/>
            </a:pPr>
            <a:endParaRPr lang="zh-CN" altLang="en-US" sz="1800" kern="0">
              <a:latin typeface="微软雅黑" panose="020B0503020204020204" pitchFamily="34" charset="-122"/>
              <a:ea typeface="微软雅黑" panose="020B0503020204020204" pitchFamily="34" charset="-122"/>
              <a:cs typeface="汉仪书魂体简" panose="02010600000101010101" charset="-122"/>
              <a:sym typeface="汉仪书宋二简"/>
            </a:endParaRPr>
          </a:p>
        </p:txBody>
      </p:sp>
      <p:sp>
        <p:nvSpPr>
          <p:cNvPr id="18" name="椭圆 17"/>
          <p:cNvSpPr/>
          <p:nvPr/>
        </p:nvSpPr>
        <p:spPr>
          <a:xfrm>
            <a:off x="5351339" y="3862634"/>
            <a:ext cx="1489326" cy="1489326"/>
          </a:xfrm>
          <a:prstGeom prst="ellipse">
            <a:avLst/>
          </a:prstGeom>
          <a:solidFill>
            <a:schemeClr val="bg1"/>
          </a:solidFill>
          <a:ln w="12700" cap="flat" cmpd="sng" algn="ctr">
            <a:noFill/>
            <a:prstDash val="solid"/>
            <a:miter lim="800000"/>
          </a:ln>
          <a:effectLst>
            <a:outerShdw blurRad="127000" dist="38100" dir="2700000" algn="tl" rotWithShape="0">
              <a:schemeClr val="dk1">
                <a:alpha val="30000"/>
              </a:schemeClr>
            </a:outerShdw>
          </a:effectLst>
        </p:spPr>
        <p:txBody>
          <a:bodyPr rtlCol="0" anchor="ctr"/>
          <a:lstStyle/>
          <a:p>
            <a:pPr algn="ctr"/>
            <a:endParaRPr lang="zh-CN" altLang="en-US" sz="1800" kern="0">
              <a:latin typeface="微软雅黑" panose="020B0503020204020204" pitchFamily="34" charset="-122"/>
              <a:ea typeface="微软雅黑" panose="020B0503020204020204" pitchFamily="34" charset="-122"/>
              <a:cs typeface="汉仪书魂体简" panose="02010600000101010101" charset="-122"/>
              <a:sym typeface="汉仪书宋二简"/>
            </a:endParaRPr>
          </a:p>
        </p:txBody>
      </p:sp>
      <p:sp>
        <p:nvSpPr>
          <p:cNvPr id="19" name="椭圆 18"/>
          <p:cNvSpPr/>
          <p:nvPr/>
        </p:nvSpPr>
        <p:spPr>
          <a:xfrm>
            <a:off x="5437420" y="3948715"/>
            <a:ext cx="1317163" cy="1317163"/>
          </a:xfrm>
          <a:prstGeom prst="ellipse">
            <a:avLst/>
          </a:prstGeom>
          <a:gradFill>
            <a:gsLst>
              <a:gs pos="0">
                <a:srgbClr val="B6D8D4"/>
              </a:gs>
              <a:gs pos="100000">
                <a:srgbClr val="5AA69D"/>
              </a:gs>
            </a:gsLst>
            <a:lin ang="2700000" scaled="0"/>
          </a:gradFill>
          <a:ln w="12700" cap="flat" cmpd="sng" algn="ctr">
            <a:noFill/>
            <a:prstDash val="solid"/>
            <a:miter lim="800000"/>
          </a:ln>
          <a:effectLst>
            <a:outerShdw blurRad="254000" dist="114300" dir="5400000" sx="90000" sy="90000" algn="t"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a:solidFill>
                  <a:prstClr val="white"/>
                </a:solidFill>
                <a:latin typeface="微软雅黑" panose="020B0503020204020204" pitchFamily="34" charset="-122"/>
                <a:ea typeface="微软雅黑" panose="020B0503020204020204" pitchFamily="34" charset="-122"/>
                <a:cs typeface="汉仪书魂体简" panose="02010600000101010101" charset="-122"/>
                <a:sym typeface="汉仪书宋二简"/>
              </a:rPr>
              <a:t>03</a:t>
            </a:r>
            <a:endParaRPr lang="zh-CN" altLang="en-US" sz="2800">
              <a:solidFill>
                <a:prstClr val="white"/>
              </a:solidFill>
              <a:latin typeface="微软雅黑" panose="020B0503020204020204" pitchFamily="34" charset="-122"/>
              <a:ea typeface="微软雅黑" panose="020B0503020204020204" pitchFamily="34" charset="-122"/>
              <a:cs typeface="汉仪书魂体简" panose="02010600000101010101" charset="-122"/>
              <a:sym typeface="汉仪书宋二简"/>
            </a:endParaRPr>
          </a:p>
        </p:txBody>
      </p:sp>
      <p:sp>
        <p:nvSpPr>
          <p:cNvPr id="20" name="椭圆 19"/>
          <p:cNvSpPr/>
          <p:nvPr/>
        </p:nvSpPr>
        <p:spPr>
          <a:xfrm>
            <a:off x="5495928" y="4007223"/>
            <a:ext cx="1200145" cy="1200145"/>
          </a:xfrm>
          <a:prstGeom prst="ellipse">
            <a:avLst/>
          </a:prstGeom>
          <a:noFill/>
          <a:ln w="12700" cap="flat" cmpd="sng" algn="ctr">
            <a:solidFill>
              <a:schemeClr val="bg1">
                <a:alpha val="50000"/>
              </a:schemeClr>
            </a:solidFill>
            <a:prstDash val="solid"/>
            <a:miter lim="800000"/>
          </a:ln>
          <a:effectLst/>
        </p:spPr>
        <p:txBody>
          <a:bodyPr rtlCol="0" anchor="ctr"/>
          <a:lstStyle/>
          <a:p>
            <a:pPr algn="ctr" defTabSz="914400">
              <a:defRPr/>
            </a:pPr>
            <a:endParaRPr lang="zh-CN" altLang="en-US" sz="1800" kern="0">
              <a:latin typeface="微软雅黑" panose="020B0503020204020204" pitchFamily="34" charset="-122"/>
              <a:ea typeface="微软雅黑" panose="020B0503020204020204" pitchFamily="34" charset="-122"/>
              <a:cs typeface="汉仪书魂体简" panose="02010600000101010101" charset="-122"/>
              <a:sym typeface="汉仪书宋二简"/>
            </a:endParaRPr>
          </a:p>
        </p:txBody>
      </p:sp>
      <p:sp>
        <p:nvSpPr>
          <p:cNvPr id="21" name="椭圆 20"/>
          <p:cNvSpPr/>
          <p:nvPr/>
        </p:nvSpPr>
        <p:spPr>
          <a:xfrm>
            <a:off x="7375290" y="2453011"/>
            <a:ext cx="1489326" cy="1489326"/>
          </a:xfrm>
          <a:prstGeom prst="ellipse">
            <a:avLst/>
          </a:prstGeom>
          <a:solidFill>
            <a:schemeClr val="bg1"/>
          </a:solidFill>
          <a:ln w="12700" cap="flat" cmpd="sng" algn="ctr">
            <a:noFill/>
            <a:prstDash val="solid"/>
            <a:miter lim="800000"/>
          </a:ln>
          <a:effectLst>
            <a:outerShdw blurRad="127000" dist="38100" dir="2700000" algn="tl" rotWithShape="0">
              <a:schemeClr val="dk1">
                <a:alpha val="30000"/>
              </a:schemeClr>
            </a:outerShdw>
          </a:effectLst>
        </p:spPr>
        <p:txBody>
          <a:bodyPr rtlCol="0" anchor="ctr"/>
          <a:lstStyle/>
          <a:p>
            <a:pPr algn="ctr"/>
            <a:endParaRPr lang="zh-CN" altLang="en-US" sz="1800" kern="0">
              <a:latin typeface="微软雅黑" panose="020B0503020204020204" pitchFamily="34" charset="-122"/>
              <a:ea typeface="微软雅黑" panose="020B0503020204020204" pitchFamily="34" charset="-122"/>
              <a:cs typeface="汉仪书魂体简" panose="02010600000101010101" charset="-122"/>
              <a:sym typeface="汉仪书宋二简"/>
            </a:endParaRPr>
          </a:p>
        </p:txBody>
      </p:sp>
      <p:sp>
        <p:nvSpPr>
          <p:cNvPr id="22" name="椭圆 21"/>
          <p:cNvSpPr/>
          <p:nvPr/>
        </p:nvSpPr>
        <p:spPr>
          <a:xfrm>
            <a:off x="7461372" y="2539092"/>
            <a:ext cx="1317163" cy="1317163"/>
          </a:xfrm>
          <a:prstGeom prst="ellipse">
            <a:avLst/>
          </a:prstGeom>
          <a:gradFill>
            <a:gsLst>
              <a:gs pos="0">
                <a:srgbClr val="B6D8D4"/>
              </a:gs>
              <a:gs pos="100000">
                <a:srgbClr val="5AA69D"/>
              </a:gs>
            </a:gsLst>
            <a:lin ang="2700000" scaled="0"/>
          </a:gradFill>
          <a:ln w="12700" cap="flat" cmpd="sng" algn="ctr">
            <a:noFill/>
            <a:prstDash val="solid"/>
            <a:miter lim="800000"/>
          </a:ln>
          <a:effectLst>
            <a:outerShdw blurRad="254000" dist="114300" dir="5400000" sx="90000" sy="90000" algn="t"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a:solidFill>
                  <a:prstClr val="white"/>
                </a:solidFill>
                <a:latin typeface="微软雅黑" panose="020B0503020204020204" pitchFamily="34" charset="-122"/>
                <a:ea typeface="微软雅黑" panose="020B0503020204020204" pitchFamily="34" charset="-122"/>
                <a:cs typeface="汉仪书魂体简" panose="02010600000101010101" charset="-122"/>
                <a:sym typeface="汉仪书宋二简"/>
              </a:rPr>
              <a:t>04</a:t>
            </a:r>
            <a:endParaRPr lang="zh-CN" altLang="en-US" sz="2800">
              <a:solidFill>
                <a:prstClr val="white"/>
              </a:solidFill>
              <a:latin typeface="微软雅黑" panose="020B0503020204020204" pitchFamily="34" charset="-122"/>
              <a:ea typeface="微软雅黑" panose="020B0503020204020204" pitchFamily="34" charset="-122"/>
              <a:cs typeface="汉仪书魂体简" panose="02010600000101010101" charset="-122"/>
              <a:sym typeface="汉仪书宋二简"/>
            </a:endParaRPr>
          </a:p>
        </p:txBody>
      </p:sp>
      <p:sp>
        <p:nvSpPr>
          <p:cNvPr id="23" name="椭圆 22"/>
          <p:cNvSpPr/>
          <p:nvPr/>
        </p:nvSpPr>
        <p:spPr>
          <a:xfrm>
            <a:off x="7519881" y="2597601"/>
            <a:ext cx="1200145" cy="1200145"/>
          </a:xfrm>
          <a:prstGeom prst="ellipse">
            <a:avLst/>
          </a:prstGeom>
          <a:noFill/>
          <a:ln w="12700" cap="flat" cmpd="sng" algn="ctr">
            <a:solidFill>
              <a:schemeClr val="bg1">
                <a:alpha val="50000"/>
              </a:schemeClr>
            </a:solidFill>
            <a:prstDash val="solid"/>
            <a:miter lim="800000"/>
          </a:ln>
          <a:effectLst/>
        </p:spPr>
        <p:txBody>
          <a:bodyPr rtlCol="0" anchor="ctr"/>
          <a:lstStyle/>
          <a:p>
            <a:pPr algn="ctr" defTabSz="914400">
              <a:defRPr/>
            </a:pPr>
            <a:endParaRPr lang="zh-CN" altLang="en-US" sz="1800" kern="0">
              <a:latin typeface="微软雅黑" panose="020B0503020204020204" pitchFamily="34" charset="-122"/>
              <a:ea typeface="微软雅黑" panose="020B0503020204020204" pitchFamily="34" charset="-122"/>
              <a:cs typeface="汉仪书魂体简" panose="02010600000101010101" charset="-122"/>
              <a:sym typeface="汉仪书宋二简"/>
            </a:endParaRPr>
          </a:p>
        </p:txBody>
      </p:sp>
      <p:sp>
        <p:nvSpPr>
          <p:cNvPr id="24" name="椭圆 23"/>
          <p:cNvSpPr/>
          <p:nvPr/>
        </p:nvSpPr>
        <p:spPr>
          <a:xfrm>
            <a:off x="9399241" y="3862634"/>
            <a:ext cx="1489326" cy="1489326"/>
          </a:xfrm>
          <a:prstGeom prst="ellipse">
            <a:avLst/>
          </a:prstGeom>
          <a:solidFill>
            <a:schemeClr val="bg1"/>
          </a:solidFill>
          <a:ln w="12700" cap="flat" cmpd="sng" algn="ctr">
            <a:noFill/>
            <a:prstDash val="solid"/>
            <a:miter lim="800000"/>
          </a:ln>
          <a:effectLst>
            <a:outerShdw blurRad="127000" dist="38100" dir="2700000" algn="tl" rotWithShape="0">
              <a:schemeClr val="dk1">
                <a:alpha val="30000"/>
              </a:schemeClr>
            </a:outerShdw>
          </a:effectLst>
        </p:spPr>
        <p:txBody>
          <a:bodyPr rtlCol="0" anchor="ctr"/>
          <a:lstStyle/>
          <a:p>
            <a:pPr algn="ctr"/>
            <a:endParaRPr lang="zh-CN" altLang="en-US" sz="1800" kern="0">
              <a:latin typeface="微软雅黑" panose="020B0503020204020204" pitchFamily="34" charset="-122"/>
              <a:ea typeface="微软雅黑" panose="020B0503020204020204" pitchFamily="34" charset="-122"/>
              <a:cs typeface="汉仪书魂体简" panose="02010600000101010101" charset="-122"/>
              <a:sym typeface="汉仪书宋二简"/>
            </a:endParaRPr>
          </a:p>
        </p:txBody>
      </p:sp>
      <p:sp>
        <p:nvSpPr>
          <p:cNvPr id="25" name="椭圆 24"/>
          <p:cNvSpPr/>
          <p:nvPr/>
        </p:nvSpPr>
        <p:spPr>
          <a:xfrm>
            <a:off x="9485323" y="3948715"/>
            <a:ext cx="1317163" cy="1317163"/>
          </a:xfrm>
          <a:prstGeom prst="ellipse">
            <a:avLst/>
          </a:prstGeom>
          <a:gradFill>
            <a:gsLst>
              <a:gs pos="0">
                <a:srgbClr val="B6D8D4"/>
              </a:gs>
              <a:gs pos="100000">
                <a:srgbClr val="5AA69D"/>
              </a:gs>
            </a:gsLst>
            <a:lin ang="2700000" scaled="0"/>
          </a:gradFill>
          <a:ln w="12700" cap="flat" cmpd="sng" algn="ctr">
            <a:noFill/>
            <a:prstDash val="solid"/>
            <a:miter lim="800000"/>
          </a:ln>
          <a:effectLst>
            <a:outerShdw blurRad="254000" dist="114300" dir="5400000" sx="90000" sy="90000" algn="t"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a:solidFill>
                  <a:prstClr val="white"/>
                </a:solidFill>
                <a:latin typeface="微软雅黑" panose="020B0503020204020204" pitchFamily="34" charset="-122"/>
                <a:ea typeface="微软雅黑" panose="020B0503020204020204" pitchFamily="34" charset="-122"/>
                <a:cs typeface="汉仪书魂体简" panose="02010600000101010101" charset="-122"/>
                <a:sym typeface="汉仪书宋二简"/>
              </a:rPr>
              <a:t>05</a:t>
            </a:r>
            <a:endParaRPr lang="zh-CN" altLang="en-US" sz="2800">
              <a:solidFill>
                <a:prstClr val="white"/>
              </a:solidFill>
              <a:latin typeface="微软雅黑" panose="020B0503020204020204" pitchFamily="34" charset="-122"/>
              <a:ea typeface="微软雅黑" panose="020B0503020204020204" pitchFamily="34" charset="-122"/>
              <a:cs typeface="汉仪书魂体简" panose="02010600000101010101" charset="-122"/>
              <a:sym typeface="汉仪书宋二简"/>
            </a:endParaRPr>
          </a:p>
        </p:txBody>
      </p:sp>
      <p:sp>
        <p:nvSpPr>
          <p:cNvPr id="26" name="椭圆 25"/>
          <p:cNvSpPr/>
          <p:nvPr/>
        </p:nvSpPr>
        <p:spPr>
          <a:xfrm>
            <a:off x="9543832" y="4007223"/>
            <a:ext cx="1200145" cy="1200145"/>
          </a:xfrm>
          <a:prstGeom prst="ellipse">
            <a:avLst/>
          </a:prstGeom>
          <a:noFill/>
          <a:ln w="12700" cap="flat" cmpd="sng" algn="ctr">
            <a:solidFill>
              <a:schemeClr val="bg1">
                <a:alpha val="50000"/>
              </a:schemeClr>
            </a:solidFill>
            <a:prstDash val="solid"/>
            <a:miter lim="800000"/>
          </a:ln>
          <a:effectLst/>
        </p:spPr>
        <p:txBody>
          <a:bodyPr rtlCol="0" anchor="ctr"/>
          <a:lstStyle/>
          <a:p>
            <a:pPr algn="ctr" defTabSz="914400">
              <a:defRPr/>
            </a:pPr>
            <a:endParaRPr lang="zh-CN" altLang="en-US" sz="1800" kern="0">
              <a:latin typeface="微软雅黑" panose="020B0503020204020204" pitchFamily="34" charset="-122"/>
              <a:ea typeface="微软雅黑" panose="020B0503020204020204" pitchFamily="34" charset="-122"/>
              <a:cs typeface="汉仪书魂体简" panose="02010600000101010101" charset="-122"/>
              <a:sym typeface="汉仪书宋二简"/>
            </a:endParaRPr>
          </a:p>
        </p:txBody>
      </p:sp>
      <p:sp>
        <p:nvSpPr>
          <p:cNvPr id="27" name="textcount"/>
          <p:cNvSpPr txBox="1"/>
          <p:nvPr/>
        </p:nvSpPr>
        <p:spPr>
          <a:xfrm>
            <a:off x="1077430" y="2563147"/>
            <a:ext cx="1982106" cy="923330"/>
          </a:xfrm>
          <a:prstGeom prst="rect">
            <a:avLst/>
          </a:prstGeom>
          <a:noFill/>
        </p:spPr>
        <p:txBody>
          <a:bodyPr vert="horz" wrap="square" rtlCol="0">
            <a:spAutoFit/>
          </a:bodyPr>
          <a:lstStyle/>
          <a:p>
            <a:pPr algn="ctr">
              <a:lnSpc>
                <a:spcPct val="150000"/>
              </a:lnSpc>
              <a:defRPr/>
            </a:pPr>
            <a:r>
              <a:rPr lang="zh-CN" altLang="en-US" sz="1200">
                <a:solidFill>
                  <a:schemeClr val="tx1">
                    <a:lumMod val="50000"/>
                    <a:lumOff val="50000"/>
                  </a:schemeClr>
                </a:solidFill>
                <a:latin typeface="微软雅黑" panose="020B0503020204020204" pitchFamily="34" charset="-122"/>
                <a:ea typeface="微软雅黑" panose="020B0503020204020204" pitchFamily="34" charset="-122"/>
                <a:cs typeface="汉仪书魂体简" panose="02010600000101010101" charset="-122"/>
                <a:sym typeface="汉仪书宋二简"/>
              </a:rPr>
              <a:t>请在此处添加具体内容，文字尽量言简意赅，简单说明即可</a:t>
            </a:r>
          </a:p>
        </p:txBody>
      </p:sp>
      <p:sp>
        <p:nvSpPr>
          <p:cNvPr id="28" name="文本框 27"/>
          <p:cNvSpPr txBox="1"/>
          <p:nvPr/>
        </p:nvSpPr>
        <p:spPr>
          <a:xfrm>
            <a:off x="1228962" y="2200497"/>
            <a:ext cx="1679041" cy="369204"/>
          </a:xfrm>
          <a:prstGeom prst="rect">
            <a:avLst/>
          </a:prstGeom>
          <a:noFill/>
        </p:spPr>
        <p:txBody>
          <a:bodyPr wrap="square" rtlCol="0" anchor="ctr">
            <a:spAutoFit/>
          </a:bodyPr>
          <a:lstStyle/>
          <a:p>
            <a:pPr algn="ctr">
              <a:defRPr/>
            </a:pPr>
            <a:r>
              <a:rPr lang="zh-CN" altLang="en-US" sz="1800">
                <a:gradFill>
                  <a:gsLst>
                    <a:gs pos="0">
                      <a:schemeClr val="tx1">
                        <a:lumMod val="60000"/>
                        <a:lumOff val="40000"/>
                      </a:schemeClr>
                    </a:gs>
                    <a:gs pos="100000">
                      <a:schemeClr val="tx1"/>
                    </a:gs>
                  </a:gsLst>
                  <a:lin ang="5400000" scaled="1"/>
                </a:gradFill>
                <a:latin typeface="微软雅黑" panose="020B0503020204020204" pitchFamily="34" charset="-122"/>
                <a:ea typeface="微软雅黑" panose="020B0503020204020204" pitchFamily="34" charset="-122"/>
                <a:cs typeface="汉仪书魂体简" panose="02010600000101010101" charset="-122"/>
                <a:sym typeface="汉仪书宋二简"/>
              </a:rPr>
              <a:t>未来工作实施</a:t>
            </a:r>
          </a:p>
        </p:txBody>
      </p:sp>
      <p:sp>
        <p:nvSpPr>
          <p:cNvPr id="29" name="textcount"/>
          <p:cNvSpPr txBox="1"/>
          <p:nvPr/>
        </p:nvSpPr>
        <p:spPr>
          <a:xfrm>
            <a:off x="5173634" y="2563147"/>
            <a:ext cx="1982106" cy="923330"/>
          </a:xfrm>
          <a:prstGeom prst="rect">
            <a:avLst/>
          </a:prstGeom>
          <a:noFill/>
        </p:spPr>
        <p:txBody>
          <a:bodyPr vert="horz" wrap="square" rtlCol="0">
            <a:spAutoFit/>
          </a:bodyPr>
          <a:lstStyle/>
          <a:p>
            <a:pPr algn="ctr">
              <a:lnSpc>
                <a:spcPct val="150000"/>
              </a:lnSpc>
              <a:defRPr/>
            </a:pPr>
            <a:r>
              <a:rPr lang="zh-CN" altLang="en-US" sz="1200">
                <a:solidFill>
                  <a:schemeClr val="tx1">
                    <a:lumMod val="50000"/>
                    <a:lumOff val="50000"/>
                  </a:schemeClr>
                </a:solidFill>
                <a:latin typeface="微软雅黑" panose="020B0503020204020204" pitchFamily="34" charset="-122"/>
                <a:ea typeface="微软雅黑" panose="020B0503020204020204" pitchFamily="34" charset="-122"/>
                <a:cs typeface="汉仪书魂体简" panose="02010600000101010101" charset="-122"/>
                <a:sym typeface="汉仪书宋二简"/>
              </a:rPr>
              <a:t>请在此处添加具体内容，文字尽量言简意赅，简单说明即可</a:t>
            </a:r>
          </a:p>
        </p:txBody>
      </p:sp>
      <p:sp>
        <p:nvSpPr>
          <p:cNvPr id="30" name="文本框 29"/>
          <p:cNvSpPr txBox="1"/>
          <p:nvPr/>
        </p:nvSpPr>
        <p:spPr>
          <a:xfrm>
            <a:off x="5325166" y="2200497"/>
            <a:ext cx="1679041" cy="369204"/>
          </a:xfrm>
          <a:prstGeom prst="rect">
            <a:avLst/>
          </a:prstGeom>
          <a:noFill/>
        </p:spPr>
        <p:txBody>
          <a:bodyPr wrap="square" rtlCol="0" anchor="ctr">
            <a:spAutoFit/>
          </a:bodyPr>
          <a:lstStyle/>
          <a:p>
            <a:pPr algn="ctr">
              <a:defRPr/>
            </a:pPr>
            <a:r>
              <a:rPr lang="zh-CN" altLang="en-US" sz="1800">
                <a:gradFill>
                  <a:gsLst>
                    <a:gs pos="0">
                      <a:schemeClr val="tx1">
                        <a:lumMod val="60000"/>
                        <a:lumOff val="40000"/>
                      </a:schemeClr>
                    </a:gs>
                    <a:gs pos="100000">
                      <a:schemeClr val="tx1"/>
                    </a:gs>
                  </a:gsLst>
                  <a:lin ang="5400000" scaled="1"/>
                </a:gradFill>
                <a:latin typeface="微软雅黑" panose="020B0503020204020204" pitchFamily="34" charset="-122"/>
                <a:ea typeface="微软雅黑" panose="020B0503020204020204" pitchFamily="34" charset="-122"/>
                <a:cs typeface="汉仪书魂体简" panose="02010600000101010101" charset="-122"/>
                <a:sym typeface="汉仪书宋二简"/>
              </a:rPr>
              <a:t>未来工作实施</a:t>
            </a:r>
          </a:p>
        </p:txBody>
      </p:sp>
      <p:sp>
        <p:nvSpPr>
          <p:cNvPr id="31" name="textcount"/>
          <p:cNvSpPr txBox="1"/>
          <p:nvPr/>
        </p:nvSpPr>
        <p:spPr>
          <a:xfrm>
            <a:off x="9354491" y="2563147"/>
            <a:ext cx="1982106" cy="923330"/>
          </a:xfrm>
          <a:prstGeom prst="rect">
            <a:avLst/>
          </a:prstGeom>
          <a:noFill/>
        </p:spPr>
        <p:txBody>
          <a:bodyPr vert="horz" wrap="square" rtlCol="0">
            <a:spAutoFit/>
          </a:bodyPr>
          <a:lstStyle/>
          <a:p>
            <a:pPr algn="ctr">
              <a:lnSpc>
                <a:spcPct val="150000"/>
              </a:lnSpc>
              <a:defRPr/>
            </a:pPr>
            <a:r>
              <a:rPr lang="zh-CN" altLang="en-US" sz="1200">
                <a:solidFill>
                  <a:schemeClr val="tx1">
                    <a:lumMod val="50000"/>
                    <a:lumOff val="50000"/>
                  </a:schemeClr>
                </a:solidFill>
                <a:latin typeface="微软雅黑" panose="020B0503020204020204" pitchFamily="34" charset="-122"/>
                <a:ea typeface="微软雅黑" panose="020B0503020204020204" pitchFamily="34" charset="-122"/>
                <a:cs typeface="汉仪书魂体简" panose="02010600000101010101" charset="-122"/>
                <a:sym typeface="汉仪书宋二简"/>
              </a:rPr>
              <a:t>请在此处添加具体内容，文字尽量言简意赅简单说明即可不必</a:t>
            </a:r>
          </a:p>
        </p:txBody>
      </p:sp>
      <p:sp>
        <p:nvSpPr>
          <p:cNvPr id="32" name="文本框 31"/>
          <p:cNvSpPr txBox="1"/>
          <p:nvPr/>
        </p:nvSpPr>
        <p:spPr>
          <a:xfrm>
            <a:off x="9506024" y="2200497"/>
            <a:ext cx="1679041" cy="369204"/>
          </a:xfrm>
          <a:prstGeom prst="rect">
            <a:avLst/>
          </a:prstGeom>
          <a:noFill/>
        </p:spPr>
        <p:txBody>
          <a:bodyPr wrap="square" rtlCol="0" anchor="ctr">
            <a:spAutoFit/>
          </a:bodyPr>
          <a:lstStyle/>
          <a:p>
            <a:pPr algn="ctr">
              <a:defRPr/>
            </a:pPr>
            <a:r>
              <a:rPr lang="zh-CN" altLang="en-US" sz="1800">
                <a:gradFill>
                  <a:gsLst>
                    <a:gs pos="0">
                      <a:schemeClr val="tx1">
                        <a:lumMod val="60000"/>
                        <a:lumOff val="40000"/>
                      </a:schemeClr>
                    </a:gs>
                    <a:gs pos="100000">
                      <a:schemeClr val="tx1"/>
                    </a:gs>
                  </a:gsLst>
                  <a:lin ang="5400000" scaled="1"/>
                </a:gradFill>
                <a:latin typeface="微软雅黑" panose="020B0503020204020204" pitchFamily="34" charset="-122"/>
                <a:ea typeface="微软雅黑" panose="020B0503020204020204" pitchFamily="34" charset="-122"/>
                <a:cs typeface="汉仪书魂体简" panose="02010600000101010101" charset="-122"/>
                <a:sym typeface="汉仪书宋二简"/>
              </a:rPr>
              <a:t>未来工作实施</a:t>
            </a:r>
          </a:p>
        </p:txBody>
      </p:sp>
      <p:sp>
        <p:nvSpPr>
          <p:cNvPr id="33" name="textcount"/>
          <p:cNvSpPr txBox="1"/>
          <p:nvPr/>
        </p:nvSpPr>
        <p:spPr>
          <a:xfrm>
            <a:off x="7255610" y="4738358"/>
            <a:ext cx="1982106" cy="923330"/>
          </a:xfrm>
          <a:prstGeom prst="rect">
            <a:avLst/>
          </a:prstGeom>
          <a:noFill/>
        </p:spPr>
        <p:txBody>
          <a:bodyPr vert="horz" wrap="square" rtlCol="0">
            <a:spAutoFit/>
          </a:bodyPr>
          <a:lstStyle/>
          <a:p>
            <a:pPr algn="ctr">
              <a:lnSpc>
                <a:spcPct val="150000"/>
              </a:lnSpc>
              <a:defRPr/>
            </a:pPr>
            <a:r>
              <a:rPr lang="zh-CN" altLang="en-US" sz="1200">
                <a:solidFill>
                  <a:schemeClr val="tx1">
                    <a:lumMod val="50000"/>
                    <a:lumOff val="50000"/>
                  </a:schemeClr>
                </a:solidFill>
                <a:latin typeface="微软雅黑" panose="020B0503020204020204" pitchFamily="34" charset="-122"/>
                <a:ea typeface="微软雅黑" panose="020B0503020204020204" pitchFamily="34" charset="-122"/>
                <a:cs typeface="汉仪书魂体简" panose="02010600000101010101" charset="-122"/>
                <a:sym typeface="汉仪书宋二简"/>
              </a:rPr>
              <a:t>请在此处添加具体内容，文字尽量言简意赅，简单说明即可</a:t>
            </a:r>
          </a:p>
        </p:txBody>
      </p:sp>
      <p:sp>
        <p:nvSpPr>
          <p:cNvPr id="34" name="文本框 33"/>
          <p:cNvSpPr txBox="1"/>
          <p:nvPr/>
        </p:nvSpPr>
        <p:spPr>
          <a:xfrm>
            <a:off x="7407142" y="4375708"/>
            <a:ext cx="1679041" cy="369204"/>
          </a:xfrm>
          <a:prstGeom prst="rect">
            <a:avLst/>
          </a:prstGeom>
          <a:noFill/>
        </p:spPr>
        <p:txBody>
          <a:bodyPr wrap="square" rtlCol="0" anchor="ctr">
            <a:spAutoFit/>
          </a:bodyPr>
          <a:lstStyle/>
          <a:p>
            <a:pPr algn="ctr">
              <a:defRPr/>
            </a:pPr>
            <a:r>
              <a:rPr lang="zh-CN" altLang="en-US" sz="1800">
                <a:gradFill>
                  <a:gsLst>
                    <a:gs pos="0">
                      <a:schemeClr val="tx1">
                        <a:lumMod val="60000"/>
                        <a:lumOff val="40000"/>
                      </a:schemeClr>
                    </a:gs>
                    <a:gs pos="100000">
                      <a:schemeClr val="tx1"/>
                    </a:gs>
                  </a:gsLst>
                  <a:lin ang="5400000" scaled="1"/>
                </a:gradFill>
                <a:latin typeface="微软雅黑" panose="020B0503020204020204" pitchFamily="34" charset="-122"/>
                <a:ea typeface="微软雅黑" panose="020B0503020204020204" pitchFamily="34" charset="-122"/>
                <a:cs typeface="汉仪书魂体简" panose="02010600000101010101" charset="-122"/>
                <a:sym typeface="汉仪书宋二简"/>
              </a:rPr>
              <a:t>未来工作实施</a:t>
            </a:r>
          </a:p>
        </p:txBody>
      </p:sp>
      <p:sp>
        <p:nvSpPr>
          <p:cNvPr id="35" name="textcount"/>
          <p:cNvSpPr txBox="1"/>
          <p:nvPr/>
        </p:nvSpPr>
        <p:spPr>
          <a:xfrm>
            <a:off x="3149683" y="4738358"/>
            <a:ext cx="1982106" cy="923330"/>
          </a:xfrm>
          <a:prstGeom prst="rect">
            <a:avLst/>
          </a:prstGeom>
          <a:noFill/>
        </p:spPr>
        <p:txBody>
          <a:bodyPr vert="horz" wrap="square" rtlCol="0">
            <a:spAutoFit/>
          </a:bodyPr>
          <a:lstStyle/>
          <a:p>
            <a:pPr algn="ctr">
              <a:lnSpc>
                <a:spcPct val="150000"/>
              </a:lnSpc>
              <a:defRPr/>
            </a:pPr>
            <a:r>
              <a:rPr lang="zh-CN" altLang="en-US" sz="1200">
                <a:solidFill>
                  <a:schemeClr val="tx1">
                    <a:lumMod val="50000"/>
                    <a:lumOff val="50000"/>
                  </a:schemeClr>
                </a:solidFill>
                <a:latin typeface="微软雅黑" panose="020B0503020204020204" pitchFamily="34" charset="-122"/>
                <a:ea typeface="微软雅黑" panose="020B0503020204020204" pitchFamily="34" charset="-122"/>
                <a:cs typeface="汉仪书魂体简" panose="02010600000101010101" charset="-122"/>
                <a:sym typeface="汉仪书宋二简"/>
              </a:rPr>
              <a:t>请在此处添加具体内容，文字尽量言简意赅，简单说明即不必过于</a:t>
            </a:r>
          </a:p>
        </p:txBody>
      </p:sp>
      <p:sp>
        <p:nvSpPr>
          <p:cNvPr id="36" name="文本框 35"/>
          <p:cNvSpPr txBox="1"/>
          <p:nvPr/>
        </p:nvSpPr>
        <p:spPr>
          <a:xfrm>
            <a:off x="3301215" y="4375708"/>
            <a:ext cx="1679041" cy="369204"/>
          </a:xfrm>
          <a:prstGeom prst="rect">
            <a:avLst/>
          </a:prstGeom>
          <a:noFill/>
        </p:spPr>
        <p:txBody>
          <a:bodyPr wrap="square" rtlCol="0" anchor="ctr">
            <a:spAutoFit/>
          </a:bodyPr>
          <a:lstStyle/>
          <a:p>
            <a:pPr algn="ctr">
              <a:defRPr/>
            </a:pPr>
            <a:r>
              <a:rPr lang="zh-CN" altLang="en-US" sz="1800">
                <a:gradFill>
                  <a:gsLst>
                    <a:gs pos="0">
                      <a:schemeClr val="tx1">
                        <a:lumMod val="60000"/>
                        <a:lumOff val="40000"/>
                      </a:schemeClr>
                    </a:gs>
                    <a:gs pos="100000">
                      <a:schemeClr val="tx1"/>
                    </a:gs>
                  </a:gsLst>
                  <a:lin ang="5400000" scaled="1"/>
                </a:gradFill>
                <a:latin typeface="微软雅黑" panose="020B0503020204020204" pitchFamily="34" charset="-122"/>
                <a:ea typeface="微软雅黑" panose="020B0503020204020204" pitchFamily="34" charset="-122"/>
                <a:cs typeface="汉仪书魂体简" panose="02010600000101010101" charset="-122"/>
                <a:sym typeface="汉仪书宋二简"/>
              </a:rPr>
              <a:t>未来工作实施</a:t>
            </a:r>
          </a:p>
        </p:txBody>
      </p:sp>
    </p:spTree>
  </p:cSld>
  <p:clrMapOvr>
    <a:masterClrMapping/>
  </p:clrMapOvr>
  <p:transition spd="slow" advClick="0">
    <p:push dir="u"/>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42" presetClass="entr" presetSubtype="0" dur="100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dur="100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anim calcmode="lin" valueType="num">
                                      <p:cBhvr>
                                        <p:cTn id="13" dur="1000" fill="hold"/>
                                        <p:tgtEl>
                                          <p:spTgt spid="8"/>
                                        </p:tgtEl>
                                        <p:attrNameLst>
                                          <p:attrName>ppt_x</p:attrName>
                                        </p:attrNameLst>
                                      </p:cBhvr>
                                      <p:tavLst>
                                        <p:tav tm="0">
                                          <p:val>
                                            <p:strVal val="#ppt_x"/>
                                          </p:val>
                                        </p:tav>
                                        <p:tav tm="100000">
                                          <p:val>
                                            <p:strVal val="#ppt_x"/>
                                          </p:val>
                                        </p:tav>
                                      </p:tavLst>
                                    </p:anim>
                                    <p:anim calcmode="lin" valueType="num">
                                      <p:cBhvr>
                                        <p:cTn id="14" dur="1000" fill="hold"/>
                                        <p:tgtEl>
                                          <p:spTgt spid="8"/>
                                        </p:tgtEl>
                                        <p:attrNameLst>
                                          <p:attrName>ppt_y</p:attrName>
                                        </p:attrNameLst>
                                      </p:cBhvr>
                                      <p:tavLst>
                                        <p:tav tm="0">
                                          <p:val>
                                            <p:strVal val="#ppt_y+.1"/>
                                          </p:val>
                                        </p:tav>
                                        <p:tav tm="100000">
                                          <p:val>
                                            <p:strVal val="#ppt_y"/>
                                          </p:val>
                                        </p:tav>
                                      </p:tavLst>
                                    </p:anim>
                                  </p:childTnLst>
                                </p:cTn>
                              </p:par>
                              <p:par>
                                <p:cTn id="15" presetID="42" presetClass="entr" presetSubtype="0" dur="100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1000"/>
                                        <p:tgtEl>
                                          <p:spTgt spid="9"/>
                                        </p:tgtEl>
                                      </p:cBhvr>
                                    </p:animEffect>
                                    <p:anim calcmode="lin" valueType="num">
                                      <p:cBhvr>
                                        <p:cTn id="18" dur="1000" fill="hold"/>
                                        <p:tgtEl>
                                          <p:spTgt spid="9"/>
                                        </p:tgtEl>
                                        <p:attrNameLst>
                                          <p:attrName>ppt_x</p:attrName>
                                        </p:attrNameLst>
                                      </p:cBhvr>
                                      <p:tavLst>
                                        <p:tav tm="0">
                                          <p:val>
                                            <p:strVal val="#ppt_x"/>
                                          </p:val>
                                        </p:tav>
                                        <p:tav tm="100000">
                                          <p:val>
                                            <p:strVal val="#ppt_x"/>
                                          </p:val>
                                        </p:tav>
                                      </p:tavLst>
                                    </p:anim>
                                    <p:anim calcmode="lin" valueType="num">
                                      <p:cBhvr>
                                        <p:cTn id="19" dur="1000" fill="hold"/>
                                        <p:tgtEl>
                                          <p:spTgt spid="9"/>
                                        </p:tgtEl>
                                        <p:attrNameLst>
                                          <p:attrName>ppt_y</p:attrName>
                                        </p:attrNameLst>
                                      </p:cBhvr>
                                      <p:tavLst>
                                        <p:tav tm="0">
                                          <p:val>
                                            <p:strVal val="#ppt_y+.1"/>
                                          </p:val>
                                        </p:tav>
                                        <p:tav tm="100000">
                                          <p:val>
                                            <p:strVal val="#ppt_y"/>
                                          </p:val>
                                        </p:tav>
                                      </p:tavLst>
                                    </p:anim>
                                  </p:childTnLst>
                                </p:cTn>
                              </p:par>
                              <p:par>
                                <p:cTn id="20" presetID="42" presetClass="entr" presetSubtype="0" dur="1000" fill="hold" grpId="0"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1000"/>
                                        <p:tgtEl>
                                          <p:spTgt spid="10"/>
                                        </p:tgtEl>
                                      </p:cBhvr>
                                    </p:animEffect>
                                    <p:anim calcmode="lin" valueType="num">
                                      <p:cBhvr>
                                        <p:cTn id="23" dur="1000" fill="hold"/>
                                        <p:tgtEl>
                                          <p:spTgt spid="10"/>
                                        </p:tgtEl>
                                        <p:attrNameLst>
                                          <p:attrName>ppt_x</p:attrName>
                                        </p:attrNameLst>
                                      </p:cBhvr>
                                      <p:tavLst>
                                        <p:tav tm="0">
                                          <p:val>
                                            <p:strVal val="#ppt_x"/>
                                          </p:val>
                                        </p:tav>
                                        <p:tav tm="100000">
                                          <p:val>
                                            <p:strVal val="#ppt_x"/>
                                          </p:val>
                                        </p:tav>
                                      </p:tavLst>
                                    </p:anim>
                                    <p:anim calcmode="lin" valueType="num">
                                      <p:cBhvr>
                                        <p:cTn id="24" dur="1000" fill="hold"/>
                                        <p:tgtEl>
                                          <p:spTgt spid="10"/>
                                        </p:tgtEl>
                                        <p:attrNameLst>
                                          <p:attrName>ppt_y</p:attrName>
                                        </p:attrNameLst>
                                      </p:cBhvr>
                                      <p:tavLst>
                                        <p:tav tm="0">
                                          <p:val>
                                            <p:strVal val="#ppt_y+.1"/>
                                          </p:val>
                                        </p:tav>
                                        <p:tav tm="100000">
                                          <p:val>
                                            <p:strVal val="#ppt_y"/>
                                          </p:val>
                                        </p:tav>
                                      </p:tavLst>
                                    </p:anim>
                                  </p:childTnLst>
                                </p:cTn>
                              </p:par>
                              <p:par>
                                <p:cTn id="25" presetID="42" presetClass="entr" presetSubtype="0" dur="100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1000"/>
                                        <p:tgtEl>
                                          <p:spTgt spid="11"/>
                                        </p:tgtEl>
                                      </p:cBhvr>
                                    </p:animEffect>
                                    <p:anim calcmode="lin" valueType="num">
                                      <p:cBhvr>
                                        <p:cTn id="28" dur="1000" fill="hold"/>
                                        <p:tgtEl>
                                          <p:spTgt spid="11"/>
                                        </p:tgtEl>
                                        <p:attrNameLst>
                                          <p:attrName>ppt_x</p:attrName>
                                        </p:attrNameLst>
                                      </p:cBhvr>
                                      <p:tavLst>
                                        <p:tav tm="0">
                                          <p:val>
                                            <p:strVal val="#ppt_x"/>
                                          </p:val>
                                        </p:tav>
                                        <p:tav tm="100000">
                                          <p:val>
                                            <p:strVal val="#ppt_x"/>
                                          </p:val>
                                        </p:tav>
                                      </p:tavLst>
                                    </p:anim>
                                    <p:anim calcmode="lin" valueType="num">
                                      <p:cBhvr>
                                        <p:cTn id="29" dur="1000" fill="hold"/>
                                        <p:tgtEl>
                                          <p:spTgt spid="11"/>
                                        </p:tgtEl>
                                        <p:attrNameLst>
                                          <p:attrName>ppt_y</p:attrName>
                                        </p:attrNameLst>
                                      </p:cBhvr>
                                      <p:tavLst>
                                        <p:tav tm="0">
                                          <p:val>
                                            <p:strVal val="#ppt_y+.1"/>
                                          </p:val>
                                        </p:tav>
                                        <p:tav tm="100000">
                                          <p:val>
                                            <p:strVal val="#ppt_y"/>
                                          </p:val>
                                        </p:tav>
                                      </p:tavLst>
                                    </p:anim>
                                  </p:childTnLst>
                                </p:cTn>
                              </p:par>
                              <p:par>
                                <p:cTn id="30" presetID="42" presetClass="entr" presetSubtype="0" dur="1000" fill="hold" grpId="0" nodeType="with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1000"/>
                                        <p:tgtEl>
                                          <p:spTgt spid="12"/>
                                        </p:tgtEl>
                                      </p:cBhvr>
                                    </p:animEffect>
                                    <p:anim calcmode="lin" valueType="num">
                                      <p:cBhvr>
                                        <p:cTn id="33" dur="1000" fill="hold"/>
                                        <p:tgtEl>
                                          <p:spTgt spid="12"/>
                                        </p:tgtEl>
                                        <p:attrNameLst>
                                          <p:attrName>ppt_x</p:attrName>
                                        </p:attrNameLst>
                                      </p:cBhvr>
                                      <p:tavLst>
                                        <p:tav tm="0">
                                          <p:val>
                                            <p:strVal val="#ppt_x"/>
                                          </p:val>
                                        </p:tav>
                                        <p:tav tm="100000">
                                          <p:val>
                                            <p:strVal val="#ppt_x"/>
                                          </p:val>
                                        </p:tav>
                                      </p:tavLst>
                                    </p:anim>
                                    <p:anim calcmode="lin" valueType="num">
                                      <p:cBhvr>
                                        <p:cTn id="34" dur="1000" fill="hold"/>
                                        <p:tgtEl>
                                          <p:spTgt spid="12"/>
                                        </p:tgtEl>
                                        <p:attrNameLst>
                                          <p:attrName>ppt_y</p:attrName>
                                        </p:attrNameLst>
                                      </p:cBhvr>
                                      <p:tavLst>
                                        <p:tav tm="0">
                                          <p:val>
                                            <p:strVal val="#ppt_y+.1"/>
                                          </p:val>
                                        </p:tav>
                                        <p:tav tm="100000">
                                          <p:val>
                                            <p:strVal val="#ppt_y"/>
                                          </p:val>
                                        </p:tav>
                                      </p:tavLst>
                                    </p:anim>
                                  </p:childTnLst>
                                </p:cTn>
                              </p:par>
                              <p:par>
                                <p:cTn id="35" presetID="42" presetClass="entr" presetSubtype="0" dur="1000" fill="hold" grpId="0" nodeType="with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1000"/>
                                        <p:tgtEl>
                                          <p:spTgt spid="13"/>
                                        </p:tgtEl>
                                      </p:cBhvr>
                                    </p:animEffect>
                                    <p:anim calcmode="lin" valueType="num">
                                      <p:cBhvr>
                                        <p:cTn id="38" dur="1000" fill="hold"/>
                                        <p:tgtEl>
                                          <p:spTgt spid="13"/>
                                        </p:tgtEl>
                                        <p:attrNameLst>
                                          <p:attrName>ppt_x</p:attrName>
                                        </p:attrNameLst>
                                      </p:cBhvr>
                                      <p:tavLst>
                                        <p:tav tm="0">
                                          <p:val>
                                            <p:strVal val="#ppt_x"/>
                                          </p:val>
                                        </p:tav>
                                        <p:tav tm="100000">
                                          <p:val>
                                            <p:strVal val="#ppt_x"/>
                                          </p:val>
                                        </p:tav>
                                      </p:tavLst>
                                    </p:anim>
                                    <p:anim calcmode="lin" valueType="num">
                                      <p:cBhvr>
                                        <p:cTn id="39" dur="1000" fill="hold"/>
                                        <p:tgtEl>
                                          <p:spTgt spid="13"/>
                                        </p:tgtEl>
                                        <p:attrNameLst>
                                          <p:attrName>ppt_y</p:attrName>
                                        </p:attrNameLst>
                                      </p:cBhvr>
                                      <p:tavLst>
                                        <p:tav tm="0">
                                          <p:val>
                                            <p:strVal val="#ppt_y+.1"/>
                                          </p:val>
                                        </p:tav>
                                        <p:tav tm="100000">
                                          <p:val>
                                            <p:strVal val="#ppt_y"/>
                                          </p:val>
                                        </p:tav>
                                      </p:tavLst>
                                    </p:anim>
                                  </p:childTnLst>
                                </p:cTn>
                              </p:par>
                              <p:par>
                                <p:cTn id="40" presetID="42" presetClass="entr" presetSubtype="0" dur="1000" fill="hold" grpId="0" nodeType="with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fade">
                                      <p:cBhvr>
                                        <p:cTn id="42" dur="1000"/>
                                        <p:tgtEl>
                                          <p:spTgt spid="14"/>
                                        </p:tgtEl>
                                      </p:cBhvr>
                                    </p:animEffect>
                                    <p:anim calcmode="lin" valueType="num">
                                      <p:cBhvr>
                                        <p:cTn id="43" dur="1000" fill="hold"/>
                                        <p:tgtEl>
                                          <p:spTgt spid="14"/>
                                        </p:tgtEl>
                                        <p:attrNameLst>
                                          <p:attrName>ppt_x</p:attrName>
                                        </p:attrNameLst>
                                      </p:cBhvr>
                                      <p:tavLst>
                                        <p:tav tm="0">
                                          <p:val>
                                            <p:strVal val="#ppt_x"/>
                                          </p:val>
                                        </p:tav>
                                        <p:tav tm="100000">
                                          <p:val>
                                            <p:strVal val="#ppt_x"/>
                                          </p:val>
                                        </p:tav>
                                      </p:tavLst>
                                    </p:anim>
                                    <p:anim calcmode="lin" valueType="num">
                                      <p:cBhvr>
                                        <p:cTn id="44" dur="1000" fill="hold"/>
                                        <p:tgtEl>
                                          <p:spTgt spid="14"/>
                                        </p:tgtEl>
                                        <p:attrNameLst>
                                          <p:attrName>ppt_y</p:attrName>
                                        </p:attrNameLst>
                                      </p:cBhvr>
                                      <p:tavLst>
                                        <p:tav tm="0">
                                          <p:val>
                                            <p:strVal val="#ppt_y+.1"/>
                                          </p:val>
                                        </p:tav>
                                        <p:tav tm="100000">
                                          <p:val>
                                            <p:strVal val="#ppt_y"/>
                                          </p:val>
                                        </p:tav>
                                      </p:tavLst>
                                    </p:anim>
                                  </p:childTnLst>
                                </p:cTn>
                              </p:par>
                              <p:par>
                                <p:cTn id="45" presetID="42" presetClass="entr" presetSubtype="0" dur="1000" fill="hold" grpId="0" nodeType="with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fade">
                                      <p:cBhvr>
                                        <p:cTn id="47" dur="1000"/>
                                        <p:tgtEl>
                                          <p:spTgt spid="15"/>
                                        </p:tgtEl>
                                      </p:cBhvr>
                                    </p:animEffect>
                                    <p:anim calcmode="lin" valueType="num">
                                      <p:cBhvr>
                                        <p:cTn id="48" dur="1000" fill="hold"/>
                                        <p:tgtEl>
                                          <p:spTgt spid="15"/>
                                        </p:tgtEl>
                                        <p:attrNameLst>
                                          <p:attrName>ppt_x</p:attrName>
                                        </p:attrNameLst>
                                      </p:cBhvr>
                                      <p:tavLst>
                                        <p:tav tm="0">
                                          <p:val>
                                            <p:strVal val="#ppt_x"/>
                                          </p:val>
                                        </p:tav>
                                        <p:tav tm="100000">
                                          <p:val>
                                            <p:strVal val="#ppt_x"/>
                                          </p:val>
                                        </p:tav>
                                      </p:tavLst>
                                    </p:anim>
                                    <p:anim calcmode="lin" valueType="num">
                                      <p:cBhvr>
                                        <p:cTn id="49" dur="1000" fill="hold"/>
                                        <p:tgtEl>
                                          <p:spTgt spid="15"/>
                                        </p:tgtEl>
                                        <p:attrNameLst>
                                          <p:attrName>ppt_y</p:attrName>
                                        </p:attrNameLst>
                                      </p:cBhvr>
                                      <p:tavLst>
                                        <p:tav tm="0">
                                          <p:val>
                                            <p:strVal val="#ppt_y+.1"/>
                                          </p:val>
                                        </p:tav>
                                        <p:tav tm="100000">
                                          <p:val>
                                            <p:strVal val="#ppt_y"/>
                                          </p:val>
                                        </p:tav>
                                      </p:tavLst>
                                    </p:anim>
                                  </p:childTnLst>
                                </p:cTn>
                              </p:par>
                              <p:par>
                                <p:cTn id="50" presetID="42" presetClass="entr" presetSubtype="0" dur="1000" fill="hold" grpId="0" nodeType="withEffect">
                                  <p:stCondLst>
                                    <p:cond delay="0"/>
                                  </p:stCondLst>
                                  <p:childTnLst>
                                    <p:set>
                                      <p:cBhvr>
                                        <p:cTn id="51" dur="1" fill="hold">
                                          <p:stCondLst>
                                            <p:cond delay="0"/>
                                          </p:stCondLst>
                                        </p:cTn>
                                        <p:tgtEl>
                                          <p:spTgt spid="16"/>
                                        </p:tgtEl>
                                        <p:attrNameLst>
                                          <p:attrName>style.visibility</p:attrName>
                                        </p:attrNameLst>
                                      </p:cBhvr>
                                      <p:to>
                                        <p:strVal val="visible"/>
                                      </p:to>
                                    </p:set>
                                    <p:animEffect transition="in" filter="fade">
                                      <p:cBhvr>
                                        <p:cTn id="52" dur="1000"/>
                                        <p:tgtEl>
                                          <p:spTgt spid="16"/>
                                        </p:tgtEl>
                                      </p:cBhvr>
                                    </p:animEffect>
                                    <p:anim calcmode="lin" valueType="num">
                                      <p:cBhvr>
                                        <p:cTn id="53" dur="1000" fill="hold"/>
                                        <p:tgtEl>
                                          <p:spTgt spid="16"/>
                                        </p:tgtEl>
                                        <p:attrNameLst>
                                          <p:attrName>ppt_x</p:attrName>
                                        </p:attrNameLst>
                                      </p:cBhvr>
                                      <p:tavLst>
                                        <p:tav tm="0">
                                          <p:val>
                                            <p:strVal val="#ppt_x"/>
                                          </p:val>
                                        </p:tav>
                                        <p:tav tm="100000">
                                          <p:val>
                                            <p:strVal val="#ppt_x"/>
                                          </p:val>
                                        </p:tav>
                                      </p:tavLst>
                                    </p:anim>
                                    <p:anim calcmode="lin" valueType="num">
                                      <p:cBhvr>
                                        <p:cTn id="54" dur="1000" fill="hold"/>
                                        <p:tgtEl>
                                          <p:spTgt spid="16"/>
                                        </p:tgtEl>
                                        <p:attrNameLst>
                                          <p:attrName>ppt_y</p:attrName>
                                        </p:attrNameLst>
                                      </p:cBhvr>
                                      <p:tavLst>
                                        <p:tav tm="0">
                                          <p:val>
                                            <p:strVal val="#ppt_y+.1"/>
                                          </p:val>
                                        </p:tav>
                                        <p:tav tm="100000">
                                          <p:val>
                                            <p:strVal val="#ppt_y"/>
                                          </p:val>
                                        </p:tav>
                                      </p:tavLst>
                                    </p:anim>
                                  </p:childTnLst>
                                </p:cTn>
                              </p:par>
                              <p:par>
                                <p:cTn id="55" presetID="42" presetClass="entr" presetSubtype="0" dur="1000" fill="hold" grpId="0" nodeType="withEffect">
                                  <p:stCondLst>
                                    <p:cond delay="0"/>
                                  </p:stCondLst>
                                  <p:childTnLst>
                                    <p:set>
                                      <p:cBhvr>
                                        <p:cTn id="56" dur="1" fill="hold">
                                          <p:stCondLst>
                                            <p:cond delay="0"/>
                                          </p:stCondLst>
                                        </p:cTn>
                                        <p:tgtEl>
                                          <p:spTgt spid="17"/>
                                        </p:tgtEl>
                                        <p:attrNameLst>
                                          <p:attrName>style.visibility</p:attrName>
                                        </p:attrNameLst>
                                      </p:cBhvr>
                                      <p:to>
                                        <p:strVal val="visible"/>
                                      </p:to>
                                    </p:set>
                                    <p:animEffect transition="in" filter="fade">
                                      <p:cBhvr>
                                        <p:cTn id="57" dur="1000"/>
                                        <p:tgtEl>
                                          <p:spTgt spid="17"/>
                                        </p:tgtEl>
                                      </p:cBhvr>
                                    </p:animEffect>
                                    <p:anim calcmode="lin" valueType="num">
                                      <p:cBhvr>
                                        <p:cTn id="58" dur="1000" fill="hold"/>
                                        <p:tgtEl>
                                          <p:spTgt spid="17"/>
                                        </p:tgtEl>
                                        <p:attrNameLst>
                                          <p:attrName>ppt_x</p:attrName>
                                        </p:attrNameLst>
                                      </p:cBhvr>
                                      <p:tavLst>
                                        <p:tav tm="0">
                                          <p:val>
                                            <p:strVal val="#ppt_x"/>
                                          </p:val>
                                        </p:tav>
                                        <p:tav tm="100000">
                                          <p:val>
                                            <p:strVal val="#ppt_x"/>
                                          </p:val>
                                        </p:tav>
                                      </p:tavLst>
                                    </p:anim>
                                    <p:anim calcmode="lin" valueType="num">
                                      <p:cBhvr>
                                        <p:cTn id="59" dur="1000" fill="hold"/>
                                        <p:tgtEl>
                                          <p:spTgt spid="17"/>
                                        </p:tgtEl>
                                        <p:attrNameLst>
                                          <p:attrName>ppt_y</p:attrName>
                                        </p:attrNameLst>
                                      </p:cBhvr>
                                      <p:tavLst>
                                        <p:tav tm="0">
                                          <p:val>
                                            <p:strVal val="#ppt_y+.1"/>
                                          </p:val>
                                        </p:tav>
                                        <p:tav tm="100000">
                                          <p:val>
                                            <p:strVal val="#ppt_y"/>
                                          </p:val>
                                        </p:tav>
                                      </p:tavLst>
                                    </p:anim>
                                  </p:childTnLst>
                                </p:cTn>
                              </p:par>
                              <p:par>
                                <p:cTn id="60" presetID="42" presetClass="entr" presetSubtype="0" dur="1000" fill="hold" grpId="0" nodeType="withEffect">
                                  <p:stCondLst>
                                    <p:cond delay="0"/>
                                  </p:stCondLst>
                                  <p:childTnLst>
                                    <p:set>
                                      <p:cBhvr>
                                        <p:cTn id="61" dur="1" fill="hold">
                                          <p:stCondLst>
                                            <p:cond delay="0"/>
                                          </p:stCondLst>
                                        </p:cTn>
                                        <p:tgtEl>
                                          <p:spTgt spid="18"/>
                                        </p:tgtEl>
                                        <p:attrNameLst>
                                          <p:attrName>style.visibility</p:attrName>
                                        </p:attrNameLst>
                                      </p:cBhvr>
                                      <p:to>
                                        <p:strVal val="visible"/>
                                      </p:to>
                                    </p:set>
                                    <p:animEffect transition="in" filter="fade">
                                      <p:cBhvr>
                                        <p:cTn id="62" dur="1000"/>
                                        <p:tgtEl>
                                          <p:spTgt spid="18"/>
                                        </p:tgtEl>
                                      </p:cBhvr>
                                    </p:animEffect>
                                    <p:anim calcmode="lin" valueType="num">
                                      <p:cBhvr>
                                        <p:cTn id="63" dur="1000" fill="hold"/>
                                        <p:tgtEl>
                                          <p:spTgt spid="18"/>
                                        </p:tgtEl>
                                        <p:attrNameLst>
                                          <p:attrName>ppt_x</p:attrName>
                                        </p:attrNameLst>
                                      </p:cBhvr>
                                      <p:tavLst>
                                        <p:tav tm="0">
                                          <p:val>
                                            <p:strVal val="#ppt_x"/>
                                          </p:val>
                                        </p:tav>
                                        <p:tav tm="100000">
                                          <p:val>
                                            <p:strVal val="#ppt_x"/>
                                          </p:val>
                                        </p:tav>
                                      </p:tavLst>
                                    </p:anim>
                                    <p:anim calcmode="lin" valueType="num">
                                      <p:cBhvr>
                                        <p:cTn id="64" dur="1000" fill="hold"/>
                                        <p:tgtEl>
                                          <p:spTgt spid="18"/>
                                        </p:tgtEl>
                                        <p:attrNameLst>
                                          <p:attrName>ppt_y</p:attrName>
                                        </p:attrNameLst>
                                      </p:cBhvr>
                                      <p:tavLst>
                                        <p:tav tm="0">
                                          <p:val>
                                            <p:strVal val="#ppt_y+.1"/>
                                          </p:val>
                                        </p:tav>
                                        <p:tav tm="100000">
                                          <p:val>
                                            <p:strVal val="#ppt_y"/>
                                          </p:val>
                                        </p:tav>
                                      </p:tavLst>
                                    </p:anim>
                                  </p:childTnLst>
                                </p:cTn>
                              </p:par>
                              <p:par>
                                <p:cTn id="65" presetID="42" presetClass="entr" presetSubtype="0" dur="1000" fill="hold" grpId="0" nodeType="withEffect">
                                  <p:stCondLst>
                                    <p:cond delay="0"/>
                                  </p:stCondLst>
                                  <p:childTnLst>
                                    <p:set>
                                      <p:cBhvr>
                                        <p:cTn id="66" dur="1" fill="hold">
                                          <p:stCondLst>
                                            <p:cond delay="0"/>
                                          </p:stCondLst>
                                        </p:cTn>
                                        <p:tgtEl>
                                          <p:spTgt spid="19"/>
                                        </p:tgtEl>
                                        <p:attrNameLst>
                                          <p:attrName>style.visibility</p:attrName>
                                        </p:attrNameLst>
                                      </p:cBhvr>
                                      <p:to>
                                        <p:strVal val="visible"/>
                                      </p:to>
                                    </p:set>
                                    <p:animEffect transition="in" filter="fade">
                                      <p:cBhvr>
                                        <p:cTn id="67" dur="1000"/>
                                        <p:tgtEl>
                                          <p:spTgt spid="19"/>
                                        </p:tgtEl>
                                      </p:cBhvr>
                                    </p:animEffect>
                                    <p:anim calcmode="lin" valueType="num">
                                      <p:cBhvr>
                                        <p:cTn id="68" dur="1000" fill="hold"/>
                                        <p:tgtEl>
                                          <p:spTgt spid="19"/>
                                        </p:tgtEl>
                                        <p:attrNameLst>
                                          <p:attrName>ppt_x</p:attrName>
                                        </p:attrNameLst>
                                      </p:cBhvr>
                                      <p:tavLst>
                                        <p:tav tm="0">
                                          <p:val>
                                            <p:strVal val="#ppt_x"/>
                                          </p:val>
                                        </p:tav>
                                        <p:tav tm="100000">
                                          <p:val>
                                            <p:strVal val="#ppt_x"/>
                                          </p:val>
                                        </p:tav>
                                      </p:tavLst>
                                    </p:anim>
                                    <p:anim calcmode="lin" valueType="num">
                                      <p:cBhvr>
                                        <p:cTn id="69" dur="1000" fill="hold"/>
                                        <p:tgtEl>
                                          <p:spTgt spid="19"/>
                                        </p:tgtEl>
                                        <p:attrNameLst>
                                          <p:attrName>ppt_y</p:attrName>
                                        </p:attrNameLst>
                                      </p:cBhvr>
                                      <p:tavLst>
                                        <p:tav tm="0">
                                          <p:val>
                                            <p:strVal val="#ppt_y+.1"/>
                                          </p:val>
                                        </p:tav>
                                        <p:tav tm="100000">
                                          <p:val>
                                            <p:strVal val="#ppt_y"/>
                                          </p:val>
                                        </p:tav>
                                      </p:tavLst>
                                    </p:anim>
                                  </p:childTnLst>
                                </p:cTn>
                              </p:par>
                              <p:par>
                                <p:cTn id="70" presetID="42" presetClass="entr" presetSubtype="0" dur="1000" fill="hold" grpId="0" nodeType="withEffect">
                                  <p:stCondLst>
                                    <p:cond delay="0"/>
                                  </p:stCondLst>
                                  <p:childTnLst>
                                    <p:set>
                                      <p:cBhvr>
                                        <p:cTn id="71" dur="1" fill="hold">
                                          <p:stCondLst>
                                            <p:cond delay="0"/>
                                          </p:stCondLst>
                                        </p:cTn>
                                        <p:tgtEl>
                                          <p:spTgt spid="20"/>
                                        </p:tgtEl>
                                        <p:attrNameLst>
                                          <p:attrName>style.visibility</p:attrName>
                                        </p:attrNameLst>
                                      </p:cBhvr>
                                      <p:to>
                                        <p:strVal val="visible"/>
                                      </p:to>
                                    </p:set>
                                    <p:animEffect transition="in" filter="fade">
                                      <p:cBhvr>
                                        <p:cTn id="72" dur="1000"/>
                                        <p:tgtEl>
                                          <p:spTgt spid="20"/>
                                        </p:tgtEl>
                                      </p:cBhvr>
                                    </p:animEffect>
                                    <p:anim calcmode="lin" valueType="num">
                                      <p:cBhvr>
                                        <p:cTn id="73" dur="1000" fill="hold"/>
                                        <p:tgtEl>
                                          <p:spTgt spid="20"/>
                                        </p:tgtEl>
                                        <p:attrNameLst>
                                          <p:attrName>ppt_x</p:attrName>
                                        </p:attrNameLst>
                                      </p:cBhvr>
                                      <p:tavLst>
                                        <p:tav tm="0">
                                          <p:val>
                                            <p:strVal val="#ppt_x"/>
                                          </p:val>
                                        </p:tav>
                                        <p:tav tm="100000">
                                          <p:val>
                                            <p:strVal val="#ppt_x"/>
                                          </p:val>
                                        </p:tav>
                                      </p:tavLst>
                                    </p:anim>
                                    <p:anim calcmode="lin" valueType="num">
                                      <p:cBhvr>
                                        <p:cTn id="74" dur="1000" fill="hold"/>
                                        <p:tgtEl>
                                          <p:spTgt spid="20"/>
                                        </p:tgtEl>
                                        <p:attrNameLst>
                                          <p:attrName>ppt_y</p:attrName>
                                        </p:attrNameLst>
                                      </p:cBhvr>
                                      <p:tavLst>
                                        <p:tav tm="0">
                                          <p:val>
                                            <p:strVal val="#ppt_y+.1"/>
                                          </p:val>
                                        </p:tav>
                                        <p:tav tm="100000">
                                          <p:val>
                                            <p:strVal val="#ppt_y"/>
                                          </p:val>
                                        </p:tav>
                                      </p:tavLst>
                                    </p:anim>
                                  </p:childTnLst>
                                </p:cTn>
                              </p:par>
                              <p:par>
                                <p:cTn id="75" presetID="42" presetClass="entr" presetSubtype="0" dur="1000" fill="hold" grpId="0" nodeType="withEffect">
                                  <p:stCondLst>
                                    <p:cond delay="0"/>
                                  </p:stCondLst>
                                  <p:childTnLst>
                                    <p:set>
                                      <p:cBhvr>
                                        <p:cTn id="76" dur="1" fill="hold">
                                          <p:stCondLst>
                                            <p:cond delay="0"/>
                                          </p:stCondLst>
                                        </p:cTn>
                                        <p:tgtEl>
                                          <p:spTgt spid="21"/>
                                        </p:tgtEl>
                                        <p:attrNameLst>
                                          <p:attrName>style.visibility</p:attrName>
                                        </p:attrNameLst>
                                      </p:cBhvr>
                                      <p:to>
                                        <p:strVal val="visible"/>
                                      </p:to>
                                    </p:set>
                                    <p:animEffect transition="in" filter="fade">
                                      <p:cBhvr>
                                        <p:cTn id="77" dur="1000"/>
                                        <p:tgtEl>
                                          <p:spTgt spid="21"/>
                                        </p:tgtEl>
                                      </p:cBhvr>
                                    </p:animEffect>
                                    <p:anim calcmode="lin" valueType="num">
                                      <p:cBhvr>
                                        <p:cTn id="78" dur="1000" fill="hold"/>
                                        <p:tgtEl>
                                          <p:spTgt spid="21"/>
                                        </p:tgtEl>
                                        <p:attrNameLst>
                                          <p:attrName>ppt_x</p:attrName>
                                        </p:attrNameLst>
                                      </p:cBhvr>
                                      <p:tavLst>
                                        <p:tav tm="0">
                                          <p:val>
                                            <p:strVal val="#ppt_x"/>
                                          </p:val>
                                        </p:tav>
                                        <p:tav tm="100000">
                                          <p:val>
                                            <p:strVal val="#ppt_x"/>
                                          </p:val>
                                        </p:tav>
                                      </p:tavLst>
                                    </p:anim>
                                    <p:anim calcmode="lin" valueType="num">
                                      <p:cBhvr>
                                        <p:cTn id="79" dur="1000" fill="hold"/>
                                        <p:tgtEl>
                                          <p:spTgt spid="21"/>
                                        </p:tgtEl>
                                        <p:attrNameLst>
                                          <p:attrName>ppt_y</p:attrName>
                                        </p:attrNameLst>
                                      </p:cBhvr>
                                      <p:tavLst>
                                        <p:tav tm="0">
                                          <p:val>
                                            <p:strVal val="#ppt_y+.1"/>
                                          </p:val>
                                        </p:tav>
                                        <p:tav tm="100000">
                                          <p:val>
                                            <p:strVal val="#ppt_y"/>
                                          </p:val>
                                        </p:tav>
                                      </p:tavLst>
                                    </p:anim>
                                  </p:childTnLst>
                                </p:cTn>
                              </p:par>
                              <p:par>
                                <p:cTn id="80" presetID="42" presetClass="entr" presetSubtype="0" dur="1000" fill="hold" grpId="0" nodeType="withEffect">
                                  <p:stCondLst>
                                    <p:cond delay="0"/>
                                  </p:stCondLst>
                                  <p:childTnLst>
                                    <p:set>
                                      <p:cBhvr>
                                        <p:cTn id="81" dur="1" fill="hold">
                                          <p:stCondLst>
                                            <p:cond delay="0"/>
                                          </p:stCondLst>
                                        </p:cTn>
                                        <p:tgtEl>
                                          <p:spTgt spid="22"/>
                                        </p:tgtEl>
                                        <p:attrNameLst>
                                          <p:attrName>style.visibility</p:attrName>
                                        </p:attrNameLst>
                                      </p:cBhvr>
                                      <p:to>
                                        <p:strVal val="visible"/>
                                      </p:to>
                                    </p:set>
                                    <p:animEffect transition="in" filter="fade">
                                      <p:cBhvr>
                                        <p:cTn id="82" dur="1000"/>
                                        <p:tgtEl>
                                          <p:spTgt spid="22"/>
                                        </p:tgtEl>
                                      </p:cBhvr>
                                    </p:animEffect>
                                    <p:anim calcmode="lin" valueType="num">
                                      <p:cBhvr>
                                        <p:cTn id="83" dur="1000" fill="hold"/>
                                        <p:tgtEl>
                                          <p:spTgt spid="22"/>
                                        </p:tgtEl>
                                        <p:attrNameLst>
                                          <p:attrName>ppt_x</p:attrName>
                                        </p:attrNameLst>
                                      </p:cBhvr>
                                      <p:tavLst>
                                        <p:tav tm="0">
                                          <p:val>
                                            <p:strVal val="#ppt_x"/>
                                          </p:val>
                                        </p:tav>
                                        <p:tav tm="100000">
                                          <p:val>
                                            <p:strVal val="#ppt_x"/>
                                          </p:val>
                                        </p:tav>
                                      </p:tavLst>
                                    </p:anim>
                                    <p:anim calcmode="lin" valueType="num">
                                      <p:cBhvr>
                                        <p:cTn id="84" dur="1000" fill="hold"/>
                                        <p:tgtEl>
                                          <p:spTgt spid="22"/>
                                        </p:tgtEl>
                                        <p:attrNameLst>
                                          <p:attrName>ppt_y</p:attrName>
                                        </p:attrNameLst>
                                      </p:cBhvr>
                                      <p:tavLst>
                                        <p:tav tm="0">
                                          <p:val>
                                            <p:strVal val="#ppt_y+.1"/>
                                          </p:val>
                                        </p:tav>
                                        <p:tav tm="100000">
                                          <p:val>
                                            <p:strVal val="#ppt_y"/>
                                          </p:val>
                                        </p:tav>
                                      </p:tavLst>
                                    </p:anim>
                                  </p:childTnLst>
                                </p:cTn>
                              </p:par>
                              <p:par>
                                <p:cTn id="85" presetID="42" presetClass="entr" presetSubtype="0" dur="1000" fill="hold" grpId="0" nodeType="withEffect">
                                  <p:stCondLst>
                                    <p:cond delay="0"/>
                                  </p:stCondLst>
                                  <p:childTnLst>
                                    <p:set>
                                      <p:cBhvr>
                                        <p:cTn id="86" dur="1" fill="hold">
                                          <p:stCondLst>
                                            <p:cond delay="0"/>
                                          </p:stCondLst>
                                        </p:cTn>
                                        <p:tgtEl>
                                          <p:spTgt spid="23"/>
                                        </p:tgtEl>
                                        <p:attrNameLst>
                                          <p:attrName>style.visibility</p:attrName>
                                        </p:attrNameLst>
                                      </p:cBhvr>
                                      <p:to>
                                        <p:strVal val="visible"/>
                                      </p:to>
                                    </p:set>
                                    <p:animEffect transition="in" filter="fade">
                                      <p:cBhvr>
                                        <p:cTn id="87" dur="1000"/>
                                        <p:tgtEl>
                                          <p:spTgt spid="23"/>
                                        </p:tgtEl>
                                      </p:cBhvr>
                                    </p:animEffect>
                                    <p:anim calcmode="lin" valueType="num">
                                      <p:cBhvr>
                                        <p:cTn id="88" dur="1000" fill="hold"/>
                                        <p:tgtEl>
                                          <p:spTgt spid="23"/>
                                        </p:tgtEl>
                                        <p:attrNameLst>
                                          <p:attrName>ppt_x</p:attrName>
                                        </p:attrNameLst>
                                      </p:cBhvr>
                                      <p:tavLst>
                                        <p:tav tm="0">
                                          <p:val>
                                            <p:strVal val="#ppt_x"/>
                                          </p:val>
                                        </p:tav>
                                        <p:tav tm="100000">
                                          <p:val>
                                            <p:strVal val="#ppt_x"/>
                                          </p:val>
                                        </p:tav>
                                      </p:tavLst>
                                    </p:anim>
                                    <p:anim calcmode="lin" valueType="num">
                                      <p:cBhvr>
                                        <p:cTn id="89" dur="1000" fill="hold"/>
                                        <p:tgtEl>
                                          <p:spTgt spid="23"/>
                                        </p:tgtEl>
                                        <p:attrNameLst>
                                          <p:attrName>ppt_y</p:attrName>
                                        </p:attrNameLst>
                                      </p:cBhvr>
                                      <p:tavLst>
                                        <p:tav tm="0">
                                          <p:val>
                                            <p:strVal val="#ppt_y+.1"/>
                                          </p:val>
                                        </p:tav>
                                        <p:tav tm="100000">
                                          <p:val>
                                            <p:strVal val="#ppt_y"/>
                                          </p:val>
                                        </p:tav>
                                      </p:tavLst>
                                    </p:anim>
                                  </p:childTnLst>
                                </p:cTn>
                              </p:par>
                              <p:par>
                                <p:cTn id="90" presetID="42" presetClass="entr" presetSubtype="0" dur="1000" fill="hold" grpId="0" nodeType="withEffect">
                                  <p:stCondLst>
                                    <p:cond delay="0"/>
                                  </p:stCondLst>
                                  <p:childTnLst>
                                    <p:set>
                                      <p:cBhvr>
                                        <p:cTn id="91" dur="1" fill="hold">
                                          <p:stCondLst>
                                            <p:cond delay="0"/>
                                          </p:stCondLst>
                                        </p:cTn>
                                        <p:tgtEl>
                                          <p:spTgt spid="24"/>
                                        </p:tgtEl>
                                        <p:attrNameLst>
                                          <p:attrName>style.visibility</p:attrName>
                                        </p:attrNameLst>
                                      </p:cBhvr>
                                      <p:to>
                                        <p:strVal val="visible"/>
                                      </p:to>
                                    </p:set>
                                    <p:animEffect transition="in" filter="fade">
                                      <p:cBhvr>
                                        <p:cTn id="92" dur="1000"/>
                                        <p:tgtEl>
                                          <p:spTgt spid="24"/>
                                        </p:tgtEl>
                                      </p:cBhvr>
                                    </p:animEffect>
                                    <p:anim calcmode="lin" valueType="num">
                                      <p:cBhvr>
                                        <p:cTn id="93" dur="1000" fill="hold"/>
                                        <p:tgtEl>
                                          <p:spTgt spid="24"/>
                                        </p:tgtEl>
                                        <p:attrNameLst>
                                          <p:attrName>ppt_x</p:attrName>
                                        </p:attrNameLst>
                                      </p:cBhvr>
                                      <p:tavLst>
                                        <p:tav tm="0">
                                          <p:val>
                                            <p:strVal val="#ppt_x"/>
                                          </p:val>
                                        </p:tav>
                                        <p:tav tm="100000">
                                          <p:val>
                                            <p:strVal val="#ppt_x"/>
                                          </p:val>
                                        </p:tav>
                                      </p:tavLst>
                                    </p:anim>
                                    <p:anim calcmode="lin" valueType="num">
                                      <p:cBhvr>
                                        <p:cTn id="94" dur="1000" fill="hold"/>
                                        <p:tgtEl>
                                          <p:spTgt spid="24"/>
                                        </p:tgtEl>
                                        <p:attrNameLst>
                                          <p:attrName>ppt_y</p:attrName>
                                        </p:attrNameLst>
                                      </p:cBhvr>
                                      <p:tavLst>
                                        <p:tav tm="0">
                                          <p:val>
                                            <p:strVal val="#ppt_y+.1"/>
                                          </p:val>
                                        </p:tav>
                                        <p:tav tm="100000">
                                          <p:val>
                                            <p:strVal val="#ppt_y"/>
                                          </p:val>
                                        </p:tav>
                                      </p:tavLst>
                                    </p:anim>
                                  </p:childTnLst>
                                </p:cTn>
                              </p:par>
                              <p:par>
                                <p:cTn id="95" presetID="42" presetClass="entr" presetSubtype="0" dur="1000" fill="hold" grpId="0" nodeType="withEffect">
                                  <p:stCondLst>
                                    <p:cond delay="0"/>
                                  </p:stCondLst>
                                  <p:childTnLst>
                                    <p:set>
                                      <p:cBhvr>
                                        <p:cTn id="96" dur="1" fill="hold">
                                          <p:stCondLst>
                                            <p:cond delay="0"/>
                                          </p:stCondLst>
                                        </p:cTn>
                                        <p:tgtEl>
                                          <p:spTgt spid="25"/>
                                        </p:tgtEl>
                                        <p:attrNameLst>
                                          <p:attrName>style.visibility</p:attrName>
                                        </p:attrNameLst>
                                      </p:cBhvr>
                                      <p:to>
                                        <p:strVal val="visible"/>
                                      </p:to>
                                    </p:set>
                                    <p:animEffect transition="in" filter="fade">
                                      <p:cBhvr>
                                        <p:cTn id="97" dur="1000"/>
                                        <p:tgtEl>
                                          <p:spTgt spid="25"/>
                                        </p:tgtEl>
                                      </p:cBhvr>
                                    </p:animEffect>
                                    <p:anim calcmode="lin" valueType="num">
                                      <p:cBhvr>
                                        <p:cTn id="98" dur="1000" fill="hold"/>
                                        <p:tgtEl>
                                          <p:spTgt spid="25"/>
                                        </p:tgtEl>
                                        <p:attrNameLst>
                                          <p:attrName>ppt_x</p:attrName>
                                        </p:attrNameLst>
                                      </p:cBhvr>
                                      <p:tavLst>
                                        <p:tav tm="0">
                                          <p:val>
                                            <p:strVal val="#ppt_x"/>
                                          </p:val>
                                        </p:tav>
                                        <p:tav tm="100000">
                                          <p:val>
                                            <p:strVal val="#ppt_x"/>
                                          </p:val>
                                        </p:tav>
                                      </p:tavLst>
                                    </p:anim>
                                    <p:anim calcmode="lin" valueType="num">
                                      <p:cBhvr>
                                        <p:cTn id="99" dur="1000" fill="hold"/>
                                        <p:tgtEl>
                                          <p:spTgt spid="25"/>
                                        </p:tgtEl>
                                        <p:attrNameLst>
                                          <p:attrName>ppt_y</p:attrName>
                                        </p:attrNameLst>
                                      </p:cBhvr>
                                      <p:tavLst>
                                        <p:tav tm="0">
                                          <p:val>
                                            <p:strVal val="#ppt_y+.1"/>
                                          </p:val>
                                        </p:tav>
                                        <p:tav tm="100000">
                                          <p:val>
                                            <p:strVal val="#ppt_y"/>
                                          </p:val>
                                        </p:tav>
                                      </p:tavLst>
                                    </p:anim>
                                  </p:childTnLst>
                                </p:cTn>
                              </p:par>
                              <p:par>
                                <p:cTn id="100" presetID="42" presetClass="entr" presetSubtype="0" dur="1000" fill="hold" grpId="0" nodeType="withEffect">
                                  <p:stCondLst>
                                    <p:cond delay="0"/>
                                  </p:stCondLst>
                                  <p:childTnLst>
                                    <p:set>
                                      <p:cBhvr>
                                        <p:cTn id="101" dur="1" fill="hold">
                                          <p:stCondLst>
                                            <p:cond delay="0"/>
                                          </p:stCondLst>
                                        </p:cTn>
                                        <p:tgtEl>
                                          <p:spTgt spid="26"/>
                                        </p:tgtEl>
                                        <p:attrNameLst>
                                          <p:attrName>style.visibility</p:attrName>
                                        </p:attrNameLst>
                                      </p:cBhvr>
                                      <p:to>
                                        <p:strVal val="visible"/>
                                      </p:to>
                                    </p:set>
                                    <p:animEffect transition="in" filter="fade">
                                      <p:cBhvr>
                                        <p:cTn id="102" dur="1000"/>
                                        <p:tgtEl>
                                          <p:spTgt spid="26"/>
                                        </p:tgtEl>
                                      </p:cBhvr>
                                    </p:animEffect>
                                    <p:anim calcmode="lin" valueType="num">
                                      <p:cBhvr>
                                        <p:cTn id="103" dur="1000" fill="hold"/>
                                        <p:tgtEl>
                                          <p:spTgt spid="26"/>
                                        </p:tgtEl>
                                        <p:attrNameLst>
                                          <p:attrName>ppt_x</p:attrName>
                                        </p:attrNameLst>
                                      </p:cBhvr>
                                      <p:tavLst>
                                        <p:tav tm="0">
                                          <p:val>
                                            <p:strVal val="#ppt_x"/>
                                          </p:val>
                                        </p:tav>
                                        <p:tav tm="100000">
                                          <p:val>
                                            <p:strVal val="#ppt_x"/>
                                          </p:val>
                                        </p:tav>
                                      </p:tavLst>
                                    </p:anim>
                                    <p:anim calcmode="lin" valueType="num">
                                      <p:cBhvr>
                                        <p:cTn id="104" dur="1000" fill="hold"/>
                                        <p:tgtEl>
                                          <p:spTgt spid="26"/>
                                        </p:tgtEl>
                                        <p:attrNameLst>
                                          <p:attrName>ppt_y</p:attrName>
                                        </p:attrNameLst>
                                      </p:cBhvr>
                                      <p:tavLst>
                                        <p:tav tm="0">
                                          <p:val>
                                            <p:strVal val="#ppt_y+.1"/>
                                          </p:val>
                                        </p:tav>
                                        <p:tav tm="100000">
                                          <p:val>
                                            <p:strVal val="#ppt_y"/>
                                          </p:val>
                                        </p:tav>
                                      </p:tavLst>
                                    </p:anim>
                                  </p:childTnLst>
                                </p:cTn>
                              </p:par>
                              <p:par>
                                <p:cTn id="105" presetID="42" presetClass="entr" presetSubtype="0" dur="1000" fill="hold" grpId="0" nodeType="withEffect">
                                  <p:stCondLst>
                                    <p:cond delay="0"/>
                                  </p:stCondLst>
                                  <p:childTnLst>
                                    <p:set>
                                      <p:cBhvr>
                                        <p:cTn id="106" dur="1" fill="hold">
                                          <p:stCondLst>
                                            <p:cond delay="0"/>
                                          </p:stCondLst>
                                        </p:cTn>
                                        <p:tgtEl>
                                          <p:spTgt spid="27"/>
                                        </p:tgtEl>
                                        <p:attrNameLst>
                                          <p:attrName>style.visibility</p:attrName>
                                        </p:attrNameLst>
                                      </p:cBhvr>
                                      <p:to>
                                        <p:strVal val="visible"/>
                                      </p:to>
                                    </p:set>
                                    <p:animEffect transition="in" filter="fade">
                                      <p:cBhvr>
                                        <p:cTn id="107" dur="1000"/>
                                        <p:tgtEl>
                                          <p:spTgt spid="27"/>
                                        </p:tgtEl>
                                      </p:cBhvr>
                                    </p:animEffect>
                                    <p:anim calcmode="lin" valueType="num">
                                      <p:cBhvr>
                                        <p:cTn id="108" dur="1000" fill="hold"/>
                                        <p:tgtEl>
                                          <p:spTgt spid="27"/>
                                        </p:tgtEl>
                                        <p:attrNameLst>
                                          <p:attrName>ppt_x</p:attrName>
                                        </p:attrNameLst>
                                      </p:cBhvr>
                                      <p:tavLst>
                                        <p:tav tm="0">
                                          <p:val>
                                            <p:strVal val="#ppt_x"/>
                                          </p:val>
                                        </p:tav>
                                        <p:tav tm="100000">
                                          <p:val>
                                            <p:strVal val="#ppt_x"/>
                                          </p:val>
                                        </p:tav>
                                      </p:tavLst>
                                    </p:anim>
                                    <p:anim calcmode="lin" valueType="num">
                                      <p:cBhvr>
                                        <p:cTn id="109" dur="1000" fill="hold"/>
                                        <p:tgtEl>
                                          <p:spTgt spid="27"/>
                                        </p:tgtEl>
                                        <p:attrNameLst>
                                          <p:attrName>ppt_y</p:attrName>
                                        </p:attrNameLst>
                                      </p:cBhvr>
                                      <p:tavLst>
                                        <p:tav tm="0">
                                          <p:val>
                                            <p:strVal val="#ppt_y+.1"/>
                                          </p:val>
                                        </p:tav>
                                        <p:tav tm="100000">
                                          <p:val>
                                            <p:strVal val="#ppt_y"/>
                                          </p:val>
                                        </p:tav>
                                      </p:tavLst>
                                    </p:anim>
                                  </p:childTnLst>
                                </p:cTn>
                              </p:par>
                              <p:par>
                                <p:cTn id="110" presetID="42" presetClass="entr" presetSubtype="0" dur="1000" fill="hold" grpId="0" nodeType="withEffect">
                                  <p:stCondLst>
                                    <p:cond delay="0"/>
                                  </p:stCondLst>
                                  <p:childTnLst>
                                    <p:set>
                                      <p:cBhvr>
                                        <p:cTn id="111" dur="1" fill="hold">
                                          <p:stCondLst>
                                            <p:cond delay="0"/>
                                          </p:stCondLst>
                                        </p:cTn>
                                        <p:tgtEl>
                                          <p:spTgt spid="28"/>
                                        </p:tgtEl>
                                        <p:attrNameLst>
                                          <p:attrName>style.visibility</p:attrName>
                                        </p:attrNameLst>
                                      </p:cBhvr>
                                      <p:to>
                                        <p:strVal val="visible"/>
                                      </p:to>
                                    </p:set>
                                    <p:animEffect transition="in" filter="fade">
                                      <p:cBhvr>
                                        <p:cTn id="112" dur="1000"/>
                                        <p:tgtEl>
                                          <p:spTgt spid="28"/>
                                        </p:tgtEl>
                                      </p:cBhvr>
                                    </p:animEffect>
                                    <p:anim calcmode="lin" valueType="num">
                                      <p:cBhvr>
                                        <p:cTn id="113" dur="1000" fill="hold"/>
                                        <p:tgtEl>
                                          <p:spTgt spid="28"/>
                                        </p:tgtEl>
                                        <p:attrNameLst>
                                          <p:attrName>ppt_x</p:attrName>
                                        </p:attrNameLst>
                                      </p:cBhvr>
                                      <p:tavLst>
                                        <p:tav tm="0">
                                          <p:val>
                                            <p:strVal val="#ppt_x"/>
                                          </p:val>
                                        </p:tav>
                                        <p:tav tm="100000">
                                          <p:val>
                                            <p:strVal val="#ppt_x"/>
                                          </p:val>
                                        </p:tav>
                                      </p:tavLst>
                                    </p:anim>
                                    <p:anim calcmode="lin" valueType="num">
                                      <p:cBhvr>
                                        <p:cTn id="114" dur="1000" fill="hold"/>
                                        <p:tgtEl>
                                          <p:spTgt spid="28"/>
                                        </p:tgtEl>
                                        <p:attrNameLst>
                                          <p:attrName>ppt_y</p:attrName>
                                        </p:attrNameLst>
                                      </p:cBhvr>
                                      <p:tavLst>
                                        <p:tav tm="0">
                                          <p:val>
                                            <p:strVal val="#ppt_y+.1"/>
                                          </p:val>
                                        </p:tav>
                                        <p:tav tm="100000">
                                          <p:val>
                                            <p:strVal val="#ppt_y"/>
                                          </p:val>
                                        </p:tav>
                                      </p:tavLst>
                                    </p:anim>
                                  </p:childTnLst>
                                </p:cTn>
                              </p:par>
                              <p:par>
                                <p:cTn id="115" presetID="42" presetClass="entr" presetSubtype="0" dur="1000" fill="hold" grpId="0" nodeType="withEffect">
                                  <p:stCondLst>
                                    <p:cond delay="0"/>
                                  </p:stCondLst>
                                  <p:childTnLst>
                                    <p:set>
                                      <p:cBhvr>
                                        <p:cTn id="116" dur="1" fill="hold">
                                          <p:stCondLst>
                                            <p:cond delay="0"/>
                                          </p:stCondLst>
                                        </p:cTn>
                                        <p:tgtEl>
                                          <p:spTgt spid="29"/>
                                        </p:tgtEl>
                                        <p:attrNameLst>
                                          <p:attrName>style.visibility</p:attrName>
                                        </p:attrNameLst>
                                      </p:cBhvr>
                                      <p:to>
                                        <p:strVal val="visible"/>
                                      </p:to>
                                    </p:set>
                                    <p:animEffect transition="in" filter="fade">
                                      <p:cBhvr>
                                        <p:cTn id="117" dur="1000"/>
                                        <p:tgtEl>
                                          <p:spTgt spid="29"/>
                                        </p:tgtEl>
                                      </p:cBhvr>
                                    </p:animEffect>
                                    <p:anim calcmode="lin" valueType="num">
                                      <p:cBhvr>
                                        <p:cTn id="118" dur="1000" fill="hold"/>
                                        <p:tgtEl>
                                          <p:spTgt spid="29"/>
                                        </p:tgtEl>
                                        <p:attrNameLst>
                                          <p:attrName>ppt_x</p:attrName>
                                        </p:attrNameLst>
                                      </p:cBhvr>
                                      <p:tavLst>
                                        <p:tav tm="0">
                                          <p:val>
                                            <p:strVal val="#ppt_x"/>
                                          </p:val>
                                        </p:tav>
                                        <p:tav tm="100000">
                                          <p:val>
                                            <p:strVal val="#ppt_x"/>
                                          </p:val>
                                        </p:tav>
                                      </p:tavLst>
                                    </p:anim>
                                    <p:anim calcmode="lin" valueType="num">
                                      <p:cBhvr>
                                        <p:cTn id="119" dur="1000" fill="hold"/>
                                        <p:tgtEl>
                                          <p:spTgt spid="29"/>
                                        </p:tgtEl>
                                        <p:attrNameLst>
                                          <p:attrName>ppt_y</p:attrName>
                                        </p:attrNameLst>
                                      </p:cBhvr>
                                      <p:tavLst>
                                        <p:tav tm="0">
                                          <p:val>
                                            <p:strVal val="#ppt_y+.1"/>
                                          </p:val>
                                        </p:tav>
                                        <p:tav tm="100000">
                                          <p:val>
                                            <p:strVal val="#ppt_y"/>
                                          </p:val>
                                        </p:tav>
                                      </p:tavLst>
                                    </p:anim>
                                  </p:childTnLst>
                                </p:cTn>
                              </p:par>
                              <p:par>
                                <p:cTn id="120" presetID="42" presetClass="entr" presetSubtype="0" dur="1000" fill="hold" grpId="0" nodeType="withEffect">
                                  <p:stCondLst>
                                    <p:cond delay="0"/>
                                  </p:stCondLst>
                                  <p:childTnLst>
                                    <p:set>
                                      <p:cBhvr>
                                        <p:cTn id="121" dur="1" fill="hold">
                                          <p:stCondLst>
                                            <p:cond delay="0"/>
                                          </p:stCondLst>
                                        </p:cTn>
                                        <p:tgtEl>
                                          <p:spTgt spid="30"/>
                                        </p:tgtEl>
                                        <p:attrNameLst>
                                          <p:attrName>style.visibility</p:attrName>
                                        </p:attrNameLst>
                                      </p:cBhvr>
                                      <p:to>
                                        <p:strVal val="visible"/>
                                      </p:to>
                                    </p:set>
                                    <p:animEffect transition="in" filter="fade">
                                      <p:cBhvr>
                                        <p:cTn id="122" dur="1000"/>
                                        <p:tgtEl>
                                          <p:spTgt spid="30"/>
                                        </p:tgtEl>
                                      </p:cBhvr>
                                    </p:animEffect>
                                    <p:anim calcmode="lin" valueType="num">
                                      <p:cBhvr>
                                        <p:cTn id="123" dur="1000" fill="hold"/>
                                        <p:tgtEl>
                                          <p:spTgt spid="30"/>
                                        </p:tgtEl>
                                        <p:attrNameLst>
                                          <p:attrName>ppt_x</p:attrName>
                                        </p:attrNameLst>
                                      </p:cBhvr>
                                      <p:tavLst>
                                        <p:tav tm="0">
                                          <p:val>
                                            <p:strVal val="#ppt_x"/>
                                          </p:val>
                                        </p:tav>
                                        <p:tav tm="100000">
                                          <p:val>
                                            <p:strVal val="#ppt_x"/>
                                          </p:val>
                                        </p:tav>
                                      </p:tavLst>
                                    </p:anim>
                                    <p:anim calcmode="lin" valueType="num">
                                      <p:cBhvr>
                                        <p:cTn id="124" dur="1000" fill="hold"/>
                                        <p:tgtEl>
                                          <p:spTgt spid="30"/>
                                        </p:tgtEl>
                                        <p:attrNameLst>
                                          <p:attrName>ppt_y</p:attrName>
                                        </p:attrNameLst>
                                      </p:cBhvr>
                                      <p:tavLst>
                                        <p:tav tm="0">
                                          <p:val>
                                            <p:strVal val="#ppt_y+.1"/>
                                          </p:val>
                                        </p:tav>
                                        <p:tav tm="100000">
                                          <p:val>
                                            <p:strVal val="#ppt_y"/>
                                          </p:val>
                                        </p:tav>
                                      </p:tavLst>
                                    </p:anim>
                                  </p:childTnLst>
                                </p:cTn>
                              </p:par>
                              <p:par>
                                <p:cTn id="125" presetID="42" presetClass="entr" presetSubtype="0" dur="1000" fill="hold" grpId="0" nodeType="withEffect">
                                  <p:stCondLst>
                                    <p:cond delay="0"/>
                                  </p:stCondLst>
                                  <p:childTnLst>
                                    <p:set>
                                      <p:cBhvr>
                                        <p:cTn id="126" dur="1" fill="hold">
                                          <p:stCondLst>
                                            <p:cond delay="0"/>
                                          </p:stCondLst>
                                        </p:cTn>
                                        <p:tgtEl>
                                          <p:spTgt spid="31"/>
                                        </p:tgtEl>
                                        <p:attrNameLst>
                                          <p:attrName>style.visibility</p:attrName>
                                        </p:attrNameLst>
                                      </p:cBhvr>
                                      <p:to>
                                        <p:strVal val="visible"/>
                                      </p:to>
                                    </p:set>
                                    <p:animEffect transition="in" filter="fade">
                                      <p:cBhvr>
                                        <p:cTn id="127" dur="1000"/>
                                        <p:tgtEl>
                                          <p:spTgt spid="31"/>
                                        </p:tgtEl>
                                      </p:cBhvr>
                                    </p:animEffect>
                                    <p:anim calcmode="lin" valueType="num">
                                      <p:cBhvr>
                                        <p:cTn id="128" dur="1000" fill="hold"/>
                                        <p:tgtEl>
                                          <p:spTgt spid="31"/>
                                        </p:tgtEl>
                                        <p:attrNameLst>
                                          <p:attrName>ppt_x</p:attrName>
                                        </p:attrNameLst>
                                      </p:cBhvr>
                                      <p:tavLst>
                                        <p:tav tm="0">
                                          <p:val>
                                            <p:strVal val="#ppt_x"/>
                                          </p:val>
                                        </p:tav>
                                        <p:tav tm="100000">
                                          <p:val>
                                            <p:strVal val="#ppt_x"/>
                                          </p:val>
                                        </p:tav>
                                      </p:tavLst>
                                    </p:anim>
                                    <p:anim calcmode="lin" valueType="num">
                                      <p:cBhvr>
                                        <p:cTn id="129" dur="1000" fill="hold"/>
                                        <p:tgtEl>
                                          <p:spTgt spid="31"/>
                                        </p:tgtEl>
                                        <p:attrNameLst>
                                          <p:attrName>ppt_y</p:attrName>
                                        </p:attrNameLst>
                                      </p:cBhvr>
                                      <p:tavLst>
                                        <p:tav tm="0">
                                          <p:val>
                                            <p:strVal val="#ppt_y+.1"/>
                                          </p:val>
                                        </p:tav>
                                        <p:tav tm="100000">
                                          <p:val>
                                            <p:strVal val="#ppt_y"/>
                                          </p:val>
                                        </p:tav>
                                      </p:tavLst>
                                    </p:anim>
                                  </p:childTnLst>
                                </p:cTn>
                              </p:par>
                              <p:par>
                                <p:cTn id="130" presetID="42" presetClass="entr" presetSubtype="0" dur="1000" fill="hold" grpId="0" nodeType="withEffect">
                                  <p:stCondLst>
                                    <p:cond delay="0"/>
                                  </p:stCondLst>
                                  <p:childTnLst>
                                    <p:set>
                                      <p:cBhvr>
                                        <p:cTn id="131" dur="1" fill="hold">
                                          <p:stCondLst>
                                            <p:cond delay="0"/>
                                          </p:stCondLst>
                                        </p:cTn>
                                        <p:tgtEl>
                                          <p:spTgt spid="32"/>
                                        </p:tgtEl>
                                        <p:attrNameLst>
                                          <p:attrName>style.visibility</p:attrName>
                                        </p:attrNameLst>
                                      </p:cBhvr>
                                      <p:to>
                                        <p:strVal val="visible"/>
                                      </p:to>
                                    </p:set>
                                    <p:animEffect transition="in" filter="fade">
                                      <p:cBhvr>
                                        <p:cTn id="132" dur="1000"/>
                                        <p:tgtEl>
                                          <p:spTgt spid="32"/>
                                        </p:tgtEl>
                                      </p:cBhvr>
                                    </p:animEffect>
                                    <p:anim calcmode="lin" valueType="num">
                                      <p:cBhvr>
                                        <p:cTn id="133" dur="1000" fill="hold"/>
                                        <p:tgtEl>
                                          <p:spTgt spid="32"/>
                                        </p:tgtEl>
                                        <p:attrNameLst>
                                          <p:attrName>ppt_x</p:attrName>
                                        </p:attrNameLst>
                                      </p:cBhvr>
                                      <p:tavLst>
                                        <p:tav tm="0">
                                          <p:val>
                                            <p:strVal val="#ppt_x"/>
                                          </p:val>
                                        </p:tav>
                                        <p:tav tm="100000">
                                          <p:val>
                                            <p:strVal val="#ppt_x"/>
                                          </p:val>
                                        </p:tav>
                                      </p:tavLst>
                                    </p:anim>
                                    <p:anim calcmode="lin" valueType="num">
                                      <p:cBhvr>
                                        <p:cTn id="134" dur="1000" fill="hold"/>
                                        <p:tgtEl>
                                          <p:spTgt spid="32"/>
                                        </p:tgtEl>
                                        <p:attrNameLst>
                                          <p:attrName>ppt_y</p:attrName>
                                        </p:attrNameLst>
                                      </p:cBhvr>
                                      <p:tavLst>
                                        <p:tav tm="0">
                                          <p:val>
                                            <p:strVal val="#ppt_y+.1"/>
                                          </p:val>
                                        </p:tav>
                                        <p:tav tm="100000">
                                          <p:val>
                                            <p:strVal val="#ppt_y"/>
                                          </p:val>
                                        </p:tav>
                                      </p:tavLst>
                                    </p:anim>
                                  </p:childTnLst>
                                </p:cTn>
                              </p:par>
                              <p:par>
                                <p:cTn id="135" presetID="42" presetClass="entr" presetSubtype="0" dur="1000" fill="hold" grpId="0" nodeType="withEffect">
                                  <p:stCondLst>
                                    <p:cond delay="0"/>
                                  </p:stCondLst>
                                  <p:childTnLst>
                                    <p:set>
                                      <p:cBhvr>
                                        <p:cTn id="136" dur="1" fill="hold">
                                          <p:stCondLst>
                                            <p:cond delay="0"/>
                                          </p:stCondLst>
                                        </p:cTn>
                                        <p:tgtEl>
                                          <p:spTgt spid="33"/>
                                        </p:tgtEl>
                                        <p:attrNameLst>
                                          <p:attrName>style.visibility</p:attrName>
                                        </p:attrNameLst>
                                      </p:cBhvr>
                                      <p:to>
                                        <p:strVal val="visible"/>
                                      </p:to>
                                    </p:set>
                                    <p:animEffect transition="in" filter="fade">
                                      <p:cBhvr>
                                        <p:cTn id="137" dur="1000"/>
                                        <p:tgtEl>
                                          <p:spTgt spid="33"/>
                                        </p:tgtEl>
                                      </p:cBhvr>
                                    </p:animEffect>
                                    <p:anim calcmode="lin" valueType="num">
                                      <p:cBhvr>
                                        <p:cTn id="138" dur="1000" fill="hold"/>
                                        <p:tgtEl>
                                          <p:spTgt spid="33"/>
                                        </p:tgtEl>
                                        <p:attrNameLst>
                                          <p:attrName>ppt_x</p:attrName>
                                        </p:attrNameLst>
                                      </p:cBhvr>
                                      <p:tavLst>
                                        <p:tav tm="0">
                                          <p:val>
                                            <p:strVal val="#ppt_x"/>
                                          </p:val>
                                        </p:tav>
                                        <p:tav tm="100000">
                                          <p:val>
                                            <p:strVal val="#ppt_x"/>
                                          </p:val>
                                        </p:tav>
                                      </p:tavLst>
                                    </p:anim>
                                    <p:anim calcmode="lin" valueType="num">
                                      <p:cBhvr>
                                        <p:cTn id="139" dur="1000" fill="hold"/>
                                        <p:tgtEl>
                                          <p:spTgt spid="33"/>
                                        </p:tgtEl>
                                        <p:attrNameLst>
                                          <p:attrName>ppt_y</p:attrName>
                                        </p:attrNameLst>
                                      </p:cBhvr>
                                      <p:tavLst>
                                        <p:tav tm="0">
                                          <p:val>
                                            <p:strVal val="#ppt_y+.1"/>
                                          </p:val>
                                        </p:tav>
                                        <p:tav tm="100000">
                                          <p:val>
                                            <p:strVal val="#ppt_y"/>
                                          </p:val>
                                        </p:tav>
                                      </p:tavLst>
                                    </p:anim>
                                  </p:childTnLst>
                                </p:cTn>
                              </p:par>
                              <p:par>
                                <p:cTn id="140" presetID="42" presetClass="entr" presetSubtype="0" dur="1000" fill="hold" grpId="0" nodeType="withEffect">
                                  <p:stCondLst>
                                    <p:cond delay="0"/>
                                  </p:stCondLst>
                                  <p:childTnLst>
                                    <p:set>
                                      <p:cBhvr>
                                        <p:cTn id="141" dur="1" fill="hold">
                                          <p:stCondLst>
                                            <p:cond delay="0"/>
                                          </p:stCondLst>
                                        </p:cTn>
                                        <p:tgtEl>
                                          <p:spTgt spid="34"/>
                                        </p:tgtEl>
                                        <p:attrNameLst>
                                          <p:attrName>style.visibility</p:attrName>
                                        </p:attrNameLst>
                                      </p:cBhvr>
                                      <p:to>
                                        <p:strVal val="visible"/>
                                      </p:to>
                                    </p:set>
                                    <p:animEffect transition="in" filter="fade">
                                      <p:cBhvr>
                                        <p:cTn id="142" dur="1000"/>
                                        <p:tgtEl>
                                          <p:spTgt spid="34"/>
                                        </p:tgtEl>
                                      </p:cBhvr>
                                    </p:animEffect>
                                    <p:anim calcmode="lin" valueType="num">
                                      <p:cBhvr>
                                        <p:cTn id="143" dur="1000" fill="hold"/>
                                        <p:tgtEl>
                                          <p:spTgt spid="34"/>
                                        </p:tgtEl>
                                        <p:attrNameLst>
                                          <p:attrName>ppt_x</p:attrName>
                                        </p:attrNameLst>
                                      </p:cBhvr>
                                      <p:tavLst>
                                        <p:tav tm="0">
                                          <p:val>
                                            <p:strVal val="#ppt_x"/>
                                          </p:val>
                                        </p:tav>
                                        <p:tav tm="100000">
                                          <p:val>
                                            <p:strVal val="#ppt_x"/>
                                          </p:val>
                                        </p:tav>
                                      </p:tavLst>
                                    </p:anim>
                                    <p:anim calcmode="lin" valueType="num">
                                      <p:cBhvr>
                                        <p:cTn id="144" dur="1000" fill="hold"/>
                                        <p:tgtEl>
                                          <p:spTgt spid="34"/>
                                        </p:tgtEl>
                                        <p:attrNameLst>
                                          <p:attrName>ppt_y</p:attrName>
                                        </p:attrNameLst>
                                      </p:cBhvr>
                                      <p:tavLst>
                                        <p:tav tm="0">
                                          <p:val>
                                            <p:strVal val="#ppt_y+.1"/>
                                          </p:val>
                                        </p:tav>
                                        <p:tav tm="100000">
                                          <p:val>
                                            <p:strVal val="#ppt_y"/>
                                          </p:val>
                                        </p:tav>
                                      </p:tavLst>
                                    </p:anim>
                                  </p:childTnLst>
                                </p:cTn>
                              </p:par>
                              <p:par>
                                <p:cTn id="145" presetID="42" presetClass="entr" presetSubtype="0" dur="1000" fill="hold" grpId="0" nodeType="withEffect">
                                  <p:stCondLst>
                                    <p:cond delay="0"/>
                                  </p:stCondLst>
                                  <p:childTnLst>
                                    <p:set>
                                      <p:cBhvr>
                                        <p:cTn id="146" dur="1" fill="hold">
                                          <p:stCondLst>
                                            <p:cond delay="0"/>
                                          </p:stCondLst>
                                        </p:cTn>
                                        <p:tgtEl>
                                          <p:spTgt spid="35"/>
                                        </p:tgtEl>
                                        <p:attrNameLst>
                                          <p:attrName>style.visibility</p:attrName>
                                        </p:attrNameLst>
                                      </p:cBhvr>
                                      <p:to>
                                        <p:strVal val="visible"/>
                                      </p:to>
                                    </p:set>
                                    <p:animEffect transition="in" filter="fade">
                                      <p:cBhvr>
                                        <p:cTn id="147" dur="1000"/>
                                        <p:tgtEl>
                                          <p:spTgt spid="35"/>
                                        </p:tgtEl>
                                      </p:cBhvr>
                                    </p:animEffect>
                                    <p:anim calcmode="lin" valueType="num">
                                      <p:cBhvr>
                                        <p:cTn id="148" dur="1000" fill="hold"/>
                                        <p:tgtEl>
                                          <p:spTgt spid="35"/>
                                        </p:tgtEl>
                                        <p:attrNameLst>
                                          <p:attrName>ppt_x</p:attrName>
                                        </p:attrNameLst>
                                      </p:cBhvr>
                                      <p:tavLst>
                                        <p:tav tm="0">
                                          <p:val>
                                            <p:strVal val="#ppt_x"/>
                                          </p:val>
                                        </p:tav>
                                        <p:tav tm="100000">
                                          <p:val>
                                            <p:strVal val="#ppt_x"/>
                                          </p:val>
                                        </p:tav>
                                      </p:tavLst>
                                    </p:anim>
                                    <p:anim calcmode="lin" valueType="num">
                                      <p:cBhvr>
                                        <p:cTn id="149" dur="1000" fill="hold"/>
                                        <p:tgtEl>
                                          <p:spTgt spid="35"/>
                                        </p:tgtEl>
                                        <p:attrNameLst>
                                          <p:attrName>ppt_y</p:attrName>
                                        </p:attrNameLst>
                                      </p:cBhvr>
                                      <p:tavLst>
                                        <p:tav tm="0">
                                          <p:val>
                                            <p:strVal val="#ppt_y+.1"/>
                                          </p:val>
                                        </p:tav>
                                        <p:tav tm="100000">
                                          <p:val>
                                            <p:strVal val="#ppt_y"/>
                                          </p:val>
                                        </p:tav>
                                      </p:tavLst>
                                    </p:anim>
                                  </p:childTnLst>
                                </p:cTn>
                              </p:par>
                              <p:par>
                                <p:cTn id="150" presetID="42" presetClass="entr" presetSubtype="0" dur="1000" fill="hold" grpId="0" nodeType="withEffect">
                                  <p:stCondLst>
                                    <p:cond delay="0"/>
                                  </p:stCondLst>
                                  <p:childTnLst>
                                    <p:set>
                                      <p:cBhvr>
                                        <p:cTn id="151" dur="1" fill="hold">
                                          <p:stCondLst>
                                            <p:cond delay="0"/>
                                          </p:stCondLst>
                                        </p:cTn>
                                        <p:tgtEl>
                                          <p:spTgt spid="36"/>
                                        </p:tgtEl>
                                        <p:attrNameLst>
                                          <p:attrName>style.visibility</p:attrName>
                                        </p:attrNameLst>
                                      </p:cBhvr>
                                      <p:to>
                                        <p:strVal val="visible"/>
                                      </p:to>
                                    </p:set>
                                    <p:animEffect transition="in" filter="fade">
                                      <p:cBhvr>
                                        <p:cTn id="152" dur="1000"/>
                                        <p:tgtEl>
                                          <p:spTgt spid="36"/>
                                        </p:tgtEl>
                                      </p:cBhvr>
                                    </p:animEffect>
                                    <p:anim calcmode="lin" valueType="num">
                                      <p:cBhvr>
                                        <p:cTn id="153" dur="1000" fill="hold"/>
                                        <p:tgtEl>
                                          <p:spTgt spid="36"/>
                                        </p:tgtEl>
                                        <p:attrNameLst>
                                          <p:attrName>ppt_x</p:attrName>
                                        </p:attrNameLst>
                                      </p:cBhvr>
                                      <p:tavLst>
                                        <p:tav tm="0">
                                          <p:val>
                                            <p:strVal val="#ppt_x"/>
                                          </p:val>
                                        </p:tav>
                                        <p:tav tm="100000">
                                          <p:val>
                                            <p:strVal val="#ppt_x"/>
                                          </p:val>
                                        </p:tav>
                                      </p:tavLst>
                                    </p:anim>
                                    <p:anim calcmode="lin" valueType="num">
                                      <p:cBhvr>
                                        <p:cTn id="154" dur="1000" fill="hold"/>
                                        <p:tgtEl>
                                          <p:spTgt spid="3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p:bldP spid="28" grpId="0"/>
      <p:bldP spid="29" grpId="0"/>
      <p:bldP spid="30" grpId="0"/>
      <p:bldP spid="31" grpId="0"/>
      <p:bldP spid="32" grpId="0"/>
      <p:bldP spid="33" grpId="0"/>
      <p:bldP spid="34" grpId="0"/>
      <p:bldP spid="35" grpId="0"/>
      <p:bldP spid="3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320458" y="446099"/>
            <a:ext cx="5572519" cy="785143"/>
            <a:chOff x="1679798" y="438128"/>
            <a:chExt cx="5572519" cy="785143"/>
          </a:xfrm>
        </p:grpSpPr>
        <p:sp>
          <p:nvSpPr>
            <p:cNvPr id="6" name="文本框 5"/>
            <p:cNvSpPr txBox="1"/>
            <p:nvPr/>
          </p:nvSpPr>
          <p:spPr>
            <a:xfrm>
              <a:off x="2398824" y="438128"/>
              <a:ext cx="4134465" cy="523220"/>
            </a:xfrm>
            <a:prstGeom prst="rect">
              <a:avLst/>
            </a:prstGeom>
            <a:noFill/>
          </p:spPr>
          <p:txBody>
            <a:bodyPr wrap="none" rtlCol="0">
              <a:spAutoFit/>
              <a:scene3d>
                <a:camera prst="orthographicFront"/>
                <a:lightRig rig="threePt" dir="t"/>
              </a:scene3d>
              <a:sp3d contourW="12700"/>
            </a:bodyPr>
            <a:lstStyle/>
            <a:p>
              <a:pPr lvl="0" algn="ctr">
                <a:defRPr/>
              </a:pPr>
              <a:r>
                <a:rPr lang="zh-CN" altLang="en-US" sz="2800">
                  <a:solidFill>
                    <a:schemeClr val="tx1">
                      <a:lumMod val="85000"/>
                      <a:lumOff val="15000"/>
                    </a:schemeClr>
                  </a:solidFill>
                  <a:latin typeface="思源宋体 CN Heavy" pitchFamily="18" charset="-122"/>
                  <a:ea typeface="思源宋体 CN Heavy" pitchFamily="18" charset="-122"/>
                  <a:sym typeface="方正公文黑体" panose="02000500000000000000" charset="-122"/>
                </a:rPr>
                <a:t>继续学习和提升职业素养</a:t>
              </a:r>
            </a:p>
          </p:txBody>
        </p:sp>
        <p:sp>
          <p:nvSpPr>
            <p:cNvPr id="7" name="文本框 6"/>
            <p:cNvSpPr txBox="1"/>
            <p:nvPr/>
          </p:nvSpPr>
          <p:spPr>
            <a:xfrm>
              <a:off x="1679798" y="977050"/>
              <a:ext cx="5572519" cy="246221"/>
            </a:xfrm>
            <a:prstGeom prst="rect">
              <a:avLst/>
            </a:prstGeom>
            <a:noFill/>
          </p:spPr>
          <p:txBody>
            <a:bodyPr wrap="square" rtlCol="0">
              <a:spAutoFit/>
              <a:scene3d>
                <a:camera prst="orthographicFront"/>
                <a:lightRig rig="threePt" dir="t"/>
              </a:scene3d>
              <a:sp3d contourW="12700"/>
            </a:bodyPr>
            <a:lstStyle/>
            <a:p>
              <a:pPr lvl="0" algn="ctr">
                <a:defRPr/>
              </a:pPr>
              <a:r>
                <a:rPr lang="en-US" altLang="zh-CN" sz="1000">
                  <a:solidFill>
                    <a:schemeClr val="bg1">
                      <a:lumMod val="50000"/>
                    </a:schemeClr>
                  </a:solidFill>
                  <a:latin typeface="微软雅黑" panose="020B0503020204020204" pitchFamily="34" charset="-122"/>
                  <a:ea typeface="微软雅黑" panose="020B0503020204020204" pitchFamily="34" charset="-122"/>
                  <a:sym typeface="方正公文黑体" panose="02000500000000000000" charset="-122"/>
                </a:rPr>
                <a:t>Financial industry investment return analysis marketing report</a:t>
              </a:r>
              <a:endParaRPr lang="zh-CN" altLang="en-US" sz="1000">
                <a:solidFill>
                  <a:schemeClr val="bg1">
                    <a:lumMod val="50000"/>
                  </a:schemeClr>
                </a:solidFill>
                <a:latin typeface="微软雅黑" panose="020B0503020204020204" pitchFamily="34" charset="-122"/>
                <a:ea typeface="微软雅黑" panose="020B0503020204020204" pitchFamily="34" charset="-122"/>
                <a:sym typeface="方正公文黑体" panose="02000500000000000000" charset="-122"/>
              </a:endParaRPr>
            </a:p>
          </p:txBody>
        </p:sp>
      </p:grpSp>
      <p:grpSp>
        <p:nvGrpSpPr>
          <p:cNvPr id="5" name="组合 4"/>
          <p:cNvGrpSpPr/>
          <p:nvPr/>
        </p:nvGrpSpPr>
        <p:grpSpPr>
          <a:xfrm>
            <a:off x="1745316" y="2051653"/>
            <a:ext cx="1030744" cy="1192054"/>
            <a:chOff x="4883494" y="2406605"/>
            <a:chExt cx="1030858" cy="1192184"/>
          </a:xfrm>
          <a:gradFill>
            <a:gsLst>
              <a:gs pos="0">
                <a:srgbClr val="50ABF3"/>
              </a:gs>
              <a:gs pos="100000">
                <a:srgbClr val="1F80D3"/>
              </a:gs>
            </a:gsLst>
            <a:lin ang="2700000" scaled="0"/>
          </a:gradFill>
          <a:effectLst>
            <a:reflection blurRad="6350" stA="52000" endA="300" endPos="35000" dir="5400000" sy="-100000" algn="bl" rotWithShape="0"/>
          </a:effectLst>
        </p:grpSpPr>
        <p:sp>
          <p:nvSpPr>
            <p:cNvPr id="8" name="Freeform 8"/>
            <p:cNvSpPr/>
            <p:nvPr/>
          </p:nvSpPr>
          <p:spPr bwMode="auto">
            <a:xfrm>
              <a:off x="4883494" y="2406605"/>
              <a:ext cx="1030858" cy="1192184"/>
            </a:xfrm>
            <a:custGeom>
              <a:avLst/>
              <a:gdLst>
                <a:gd name="T0" fmla="*/ 1130 w 2260"/>
                <a:gd name="T1" fmla="*/ 0 h 2610"/>
                <a:gd name="T2" fmla="*/ 1695 w 2260"/>
                <a:gd name="T3" fmla="*/ 326 h 2610"/>
                <a:gd name="T4" fmla="*/ 2260 w 2260"/>
                <a:gd name="T5" fmla="*/ 652 h 2610"/>
                <a:gd name="T6" fmla="*/ 2260 w 2260"/>
                <a:gd name="T7" fmla="*/ 1305 h 2610"/>
                <a:gd name="T8" fmla="*/ 2260 w 2260"/>
                <a:gd name="T9" fmla="*/ 1957 h 2610"/>
                <a:gd name="T10" fmla="*/ 1695 w 2260"/>
                <a:gd name="T11" fmla="*/ 2283 h 2610"/>
                <a:gd name="T12" fmla="*/ 1130 w 2260"/>
                <a:gd name="T13" fmla="*/ 2610 h 2610"/>
                <a:gd name="T14" fmla="*/ 565 w 2260"/>
                <a:gd name="T15" fmla="*/ 2283 h 2610"/>
                <a:gd name="T16" fmla="*/ 0 w 2260"/>
                <a:gd name="T17" fmla="*/ 1957 h 2610"/>
                <a:gd name="T18" fmla="*/ 0 w 2260"/>
                <a:gd name="T19" fmla="*/ 1305 h 2610"/>
                <a:gd name="T20" fmla="*/ 0 w 2260"/>
                <a:gd name="T21" fmla="*/ 652 h 2610"/>
                <a:gd name="T22" fmla="*/ 565 w 2260"/>
                <a:gd name="T23" fmla="*/ 326 h 2610"/>
                <a:gd name="T24" fmla="*/ 1130 w 2260"/>
                <a:gd name="T25" fmla="*/ 0 h 26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60" h="2610">
                  <a:moveTo>
                    <a:pt x="1130" y="0"/>
                  </a:moveTo>
                  <a:lnTo>
                    <a:pt x="1695" y="326"/>
                  </a:lnTo>
                  <a:lnTo>
                    <a:pt x="2260" y="652"/>
                  </a:lnTo>
                  <a:lnTo>
                    <a:pt x="2260" y="1305"/>
                  </a:lnTo>
                  <a:lnTo>
                    <a:pt x="2260" y="1957"/>
                  </a:lnTo>
                  <a:lnTo>
                    <a:pt x="1695" y="2283"/>
                  </a:lnTo>
                  <a:lnTo>
                    <a:pt x="1130" y="2610"/>
                  </a:lnTo>
                  <a:lnTo>
                    <a:pt x="565" y="2283"/>
                  </a:lnTo>
                  <a:lnTo>
                    <a:pt x="0" y="1957"/>
                  </a:lnTo>
                  <a:lnTo>
                    <a:pt x="0" y="1305"/>
                  </a:lnTo>
                  <a:lnTo>
                    <a:pt x="0" y="652"/>
                  </a:lnTo>
                  <a:lnTo>
                    <a:pt x="565" y="326"/>
                  </a:lnTo>
                  <a:lnTo>
                    <a:pt x="1130" y="0"/>
                  </a:lnTo>
                  <a:close/>
                </a:path>
              </a:pathLst>
            </a:custGeom>
            <a:gradFill>
              <a:gsLst>
                <a:gs pos="0">
                  <a:srgbClr val="B6D8D4"/>
                </a:gs>
                <a:gs pos="100000">
                  <a:srgbClr val="5AA69D"/>
                </a:gs>
              </a:gsLst>
              <a:lin ang="2700000" scaled="0"/>
            </a:gradFill>
            <a:ln w="12700" cap="flat" cmpd="sng" algn="ctr">
              <a:noFill/>
              <a:prstDash val="solid"/>
              <a:miter lim="800000"/>
            </a:ln>
            <a:effectLst>
              <a:outerShdw blurRad="254000" dist="114300" dir="5400000" sx="90000" sy="90000" algn="t"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solidFill>
                  <a:prstClr val="white"/>
                </a:solidFill>
                <a:latin typeface="微软雅黑" panose="020B0503020204020204" pitchFamily="34" charset="-122"/>
                <a:ea typeface="微软雅黑" panose="020B0503020204020204" pitchFamily="34" charset="-122"/>
                <a:cs typeface="汉仪书魂体简" panose="02010600000101010101" charset="-122"/>
                <a:sym typeface="汉仪书宋二简"/>
              </a:endParaRPr>
            </a:p>
          </p:txBody>
        </p:sp>
        <p:sp>
          <p:nvSpPr>
            <p:cNvPr id="9" name="Freeform 14"/>
            <p:cNvSpPr>
              <a:spLocks noEditPoints="1"/>
            </p:cNvSpPr>
            <p:nvPr/>
          </p:nvSpPr>
          <p:spPr bwMode="auto">
            <a:xfrm>
              <a:off x="5250126" y="2729365"/>
              <a:ext cx="329732" cy="450195"/>
            </a:xfrm>
            <a:custGeom>
              <a:avLst/>
              <a:gdLst>
                <a:gd name="T0" fmla="*/ 95 w 723"/>
                <a:gd name="T1" fmla="*/ 160 h 986"/>
                <a:gd name="T2" fmla="*/ 80 w 723"/>
                <a:gd name="T3" fmla="*/ 986 h 986"/>
                <a:gd name="T4" fmla="*/ 723 w 723"/>
                <a:gd name="T5" fmla="*/ 242 h 986"/>
                <a:gd name="T6" fmla="*/ 668 w 723"/>
                <a:gd name="T7" fmla="*/ 260 h 986"/>
                <a:gd name="T8" fmla="*/ 83 w 723"/>
                <a:gd name="T9" fmla="*/ 929 h 986"/>
                <a:gd name="T10" fmla="*/ 313 w 723"/>
                <a:gd name="T11" fmla="*/ 105 h 986"/>
                <a:gd name="T12" fmla="*/ 410 w 723"/>
                <a:gd name="T13" fmla="*/ 105 h 986"/>
                <a:gd name="T14" fmla="*/ 360 w 723"/>
                <a:gd name="T15" fmla="*/ 157 h 986"/>
                <a:gd name="T16" fmla="*/ 253 w 723"/>
                <a:gd name="T17" fmla="*/ 107 h 986"/>
                <a:gd name="T18" fmla="*/ 133 w 723"/>
                <a:gd name="T19" fmla="*/ 250 h 986"/>
                <a:gd name="T20" fmla="*/ 590 w 723"/>
                <a:gd name="T21" fmla="*/ 250 h 986"/>
                <a:gd name="T22" fmla="*/ 470 w 723"/>
                <a:gd name="T23" fmla="*/ 107 h 986"/>
                <a:gd name="T24" fmla="*/ 253 w 723"/>
                <a:gd name="T25" fmla="*/ 107 h 986"/>
                <a:gd name="T26" fmla="*/ 255 w 723"/>
                <a:gd name="T27" fmla="*/ 749 h 986"/>
                <a:gd name="T28" fmla="*/ 175 w 723"/>
                <a:gd name="T29" fmla="*/ 771 h 986"/>
                <a:gd name="T30" fmla="*/ 158 w 723"/>
                <a:gd name="T31" fmla="*/ 789 h 986"/>
                <a:gd name="T32" fmla="*/ 255 w 723"/>
                <a:gd name="T33" fmla="*/ 796 h 986"/>
                <a:gd name="T34" fmla="*/ 153 w 723"/>
                <a:gd name="T35" fmla="*/ 846 h 986"/>
                <a:gd name="T36" fmla="*/ 280 w 723"/>
                <a:gd name="T37" fmla="*/ 784 h 986"/>
                <a:gd name="T38" fmla="*/ 280 w 723"/>
                <a:gd name="T39" fmla="*/ 744 h 986"/>
                <a:gd name="T40" fmla="*/ 128 w 723"/>
                <a:gd name="T41" fmla="*/ 751 h 986"/>
                <a:gd name="T42" fmla="*/ 248 w 723"/>
                <a:gd name="T43" fmla="*/ 879 h 986"/>
                <a:gd name="T44" fmla="*/ 248 w 723"/>
                <a:gd name="T45" fmla="*/ 387 h 986"/>
                <a:gd name="T46" fmla="*/ 175 w 723"/>
                <a:gd name="T47" fmla="*/ 409 h 986"/>
                <a:gd name="T48" fmla="*/ 200 w 723"/>
                <a:gd name="T49" fmla="*/ 474 h 986"/>
                <a:gd name="T50" fmla="*/ 153 w 723"/>
                <a:gd name="T51" fmla="*/ 492 h 986"/>
                <a:gd name="T52" fmla="*/ 248 w 723"/>
                <a:gd name="T53" fmla="*/ 362 h 986"/>
                <a:gd name="T54" fmla="*/ 128 w 723"/>
                <a:gd name="T55" fmla="*/ 489 h 986"/>
                <a:gd name="T56" fmla="*/ 279 w 723"/>
                <a:gd name="T57" fmla="*/ 416 h 986"/>
                <a:gd name="T58" fmla="*/ 278 w 723"/>
                <a:gd name="T59" fmla="*/ 382 h 986"/>
                <a:gd name="T60" fmla="*/ 255 w 723"/>
                <a:gd name="T61" fmla="*/ 582 h 986"/>
                <a:gd name="T62" fmla="*/ 158 w 723"/>
                <a:gd name="T63" fmla="*/ 607 h 986"/>
                <a:gd name="T64" fmla="*/ 255 w 723"/>
                <a:gd name="T65" fmla="*/ 672 h 986"/>
                <a:gd name="T66" fmla="*/ 280 w 723"/>
                <a:gd name="T67" fmla="*/ 563 h 986"/>
                <a:gd name="T68" fmla="*/ 128 w 723"/>
                <a:gd name="T69" fmla="*/ 569 h 986"/>
                <a:gd name="T70" fmla="*/ 255 w 723"/>
                <a:gd name="T71" fmla="*/ 696 h 986"/>
                <a:gd name="T72" fmla="*/ 334 w 723"/>
                <a:gd name="T73" fmla="*/ 538 h 986"/>
                <a:gd name="T74" fmla="*/ 378 w 723"/>
                <a:gd name="T75" fmla="*/ 836 h 986"/>
                <a:gd name="T76" fmla="*/ 580 w 723"/>
                <a:gd name="T77" fmla="*/ 774 h 986"/>
                <a:gd name="T78" fmla="*/ 370 w 723"/>
                <a:gd name="T79" fmla="*/ 829 h 986"/>
                <a:gd name="T80" fmla="*/ 580 w 723"/>
                <a:gd name="T81" fmla="*/ 587 h 986"/>
                <a:gd name="T82" fmla="*/ 370 w 723"/>
                <a:gd name="T83" fmla="*/ 474 h 986"/>
                <a:gd name="T84" fmla="*/ 370 w 723"/>
                <a:gd name="T85" fmla="*/ 407 h 9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23" h="984">
                  <a:moveTo>
                    <a:pt x="55" y="260"/>
                  </a:moveTo>
                  <a:cubicBezTo>
                    <a:pt x="55" y="232"/>
                    <a:pt x="68" y="218"/>
                    <a:pt x="95" y="217"/>
                  </a:cubicBezTo>
                  <a:lnTo>
                    <a:pt x="95" y="160"/>
                  </a:lnTo>
                  <a:cubicBezTo>
                    <a:pt x="45" y="161"/>
                    <a:pt x="0" y="193"/>
                    <a:pt x="0" y="242"/>
                  </a:cubicBezTo>
                  <a:lnTo>
                    <a:pt x="0" y="906"/>
                  </a:lnTo>
                  <a:cubicBezTo>
                    <a:pt x="0" y="947"/>
                    <a:pt x="40" y="986"/>
                    <a:pt x="80" y="986"/>
                  </a:cubicBezTo>
                  <a:lnTo>
                    <a:pt x="643" y="986"/>
                  </a:lnTo>
                  <a:cubicBezTo>
                    <a:pt x="683" y="986"/>
                    <a:pt x="723" y="947"/>
                    <a:pt x="723" y="906"/>
                  </a:cubicBezTo>
                  <a:lnTo>
                    <a:pt x="723" y="242"/>
                  </a:lnTo>
                  <a:cubicBezTo>
                    <a:pt x="723" y="193"/>
                    <a:pt x="678" y="161"/>
                    <a:pt x="628" y="160"/>
                  </a:cubicBezTo>
                  <a:lnTo>
                    <a:pt x="628" y="217"/>
                  </a:lnTo>
                  <a:cubicBezTo>
                    <a:pt x="655" y="218"/>
                    <a:pt x="668" y="232"/>
                    <a:pt x="668" y="260"/>
                  </a:cubicBezTo>
                  <a:lnTo>
                    <a:pt x="668" y="889"/>
                  </a:lnTo>
                  <a:cubicBezTo>
                    <a:pt x="668" y="908"/>
                    <a:pt x="659" y="929"/>
                    <a:pt x="640" y="929"/>
                  </a:cubicBezTo>
                  <a:lnTo>
                    <a:pt x="83" y="929"/>
                  </a:lnTo>
                  <a:cubicBezTo>
                    <a:pt x="61" y="929"/>
                    <a:pt x="55" y="906"/>
                    <a:pt x="55" y="884"/>
                  </a:cubicBezTo>
                  <a:lnTo>
                    <a:pt x="55" y="260"/>
                  </a:lnTo>
                  <a:close/>
                  <a:moveTo>
                    <a:pt x="313" y="105"/>
                  </a:moveTo>
                  <a:cubicBezTo>
                    <a:pt x="313" y="82"/>
                    <a:pt x="335" y="60"/>
                    <a:pt x="358" y="60"/>
                  </a:cubicBezTo>
                  <a:lnTo>
                    <a:pt x="365" y="60"/>
                  </a:lnTo>
                  <a:cubicBezTo>
                    <a:pt x="388" y="60"/>
                    <a:pt x="410" y="82"/>
                    <a:pt x="410" y="105"/>
                  </a:cubicBezTo>
                  <a:lnTo>
                    <a:pt x="410" y="110"/>
                  </a:lnTo>
                  <a:cubicBezTo>
                    <a:pt x="410" y="135"/>
                    <a:pt x="388" y="157"/>
                    <a:pt x="363" y="157"/>
                  </a:cubicBezTo>
                  <a:lnTo>
                    <a:pt x="360" y="157"/>
                  </a:lnTo>
                  <a:cubicBezTo>
                    <a:pt x="335" y="157"/>
                    <a:pt x="313" y="135"/>
                    <a:pt x="313" y="110"/>
                  </a:cubicBezTo>
                  <a:lnTo>
                    <a:pt x="313" y="105"/>
                  </a:lnTo>
                  <a:close/>
                  <a:moveTo>
                    <a:pt x="253" y="107"/>
                  </a:moveTo>
                  <a:lnTo>
                    <a:pt x="173" y="107"/>
                  </a:lnTo>
                  <a:cubicBezTo>
                    <a:pt x="145" y="107"/>
                    <a:pt x="133" y="120"/>
                    <a:pt x="133" y="147"/>
                  </a:cubicBezTo>
                  <a:lnTo>
                    <a:pt x="133" y="250"/>
                  </a:lnTo>
                  <a:cubicBezTo>
                    <a:pt x="133" y="267"/>
                    <a:pt x="144" y="285"/>
                    <a:pt x="160" y="285"/>
                  </a:cubicBezTo>
                  <a:lnTo>
                    <a:pt x="563" y="285"/>
                  </a:lnTo>
                  <a:cubicBezTo>
                    <a:pt x="579" y="285"/>
                    <a:pt x="590" y="267"/>
                    <a:pt x="590" y="250"/>
                  </a:cubicBezTo>
                  <a:lnTo>
                    <a:pt x="590" y="147"/>
                  </a:lnTo>
                  <a:cubicBezTo>
                    <a:pt x="590" y="120"/>
                    <a:pt x="578" y="107"/>
                    <a:pt x="550" y="107"/>
                  </a:cubicBezTo>
                  <a:lnTo>
                    <a:pt x="470" y="107"/>
                  </a:lnTo>
                  <a:cubicBezTo>
                    <a:pt x="470" y="52"/>
                    <a:pt x="423" y="0"/>
                    <a:pt x="370" y="0"/>
                  </a:cubicBezTo>
                  <a:lnTo>
                    <a:pt x="353" y="0"/>
                  </a:lnTo>
                  <a:cubicBezTo>
                    <a:pt x="300" y="0"/>
                    <a:pt x="253" y="52"/>
                    <a:pt x="253" y="107"/>
                  </a:cubicBezTo>
                  <a:close/>
                  <a:moveTo>
                    <a:pt x="153" y="756"/>
                  </a:moveTo>
                  <a:cubicBezTo>
                    <a:pt x="153" y="751"/>
                    <a:pt x="154" y="749"/>
                    <a:pt x="160" y="749"/>
                  </a:cubicBezTo>
                  <a:lnTo>
                    <a:pt x="255" y="749"/>
                  </a:lnTo>
                  <a:lnTo>
                    <a:pt x="255" y="756"/>
                  </a:lnTo>
                  <a:cubicBezTo>
                    <a:pt x="255" y="764"/>
                    <a:pt x="216" y="787"/>
                    <a:pt x="208" y="791"/>
                  </a:cubicBezTo>
                  <a:cubicBezTo>
                    <a:pt x="201" y="786"/>
                    <a:pt x="186" y="771"/>
                    <a:pt x="175" y="771"/>
                  </a:cubicBezTo>
                  <a:lnTo>
                    <a:pt x="173" y="771"/>
                  </a:lnTo>
                  <a:cubicBezTo>
                    <a:pt x="167" y="771"/>
                    <a:pt x="158" y="780"/>
                    <a:pt x="158" y="786"/>
                  </a:cubicBezTo>
                  <a:lnTo>
                    <a:pt x="158" y="789"/>
                  </a:lnTo>
                  <a:cubicBezTo>
                    <a:pt x="158" y="795"/>
                    <a:pt x="193" y="834"/>
                    <a:pt x="200" y="834"/>
                  </a:cubicBezTo>
                  <a:lnTo>
                    <a:pt x="203" y="834"/>
                  </a:lnTo>
                  <a:cubicBezTo>
                    <a:pt x="208" y="834"/>
                    <a:pt x="247" y="802"/>
                    <a:pt x="255" y="796"/>
                  </a:cubicBezTo>
                  <a:cubicBezTo>
                    <a:pt x="255" y="810"/>
                    <a:pt x="261" y="854"/>
                    <a:pt x="248" y="854"/>
                  </a:cubicBezTo>
                  <a:lnTo>
                    <a:pt x="160" y="854"/>
                  </a:lnTo>
                  <a:cubicBezTo>
                    <a:pt x="154" y="854"/>
                    <a:pt x="153" y="852"/>
                    <a:pt x="153" y="846"/>
                  </a:cubicBezTo>
                  <a:lnTo>
                    <a:pt x="153" y="756"/>
                  </a:lnTo>
                  <a:close/>
                  <a:moveTo>
                    <a:pt x="248" y="879"/>
                  </a:moveTo>
                  <a:cubicBezTo>
                    <a:pt x="295" y="879"/>
                    <a:pt x="277" y="827"/>
                    <a:pt x="280" y="784"/>
                  </a:cubicBezTo>
                  <a:cubicBezTo>
                    <a:pt x="282" y="762"/>
                    <a:pt x="337" y="742"/>
                    <a:pt x="343" y="721"/>
                  </a:cubicBezTo>
                  <a:lnTo>
                    <a:pt x="335" y="721"/>
                  </a:lnTo>
                  <a:cubicBezTo>
                    <a:pt x="318" y="721"/>
                    <a:pt x="293" y="737"/>
                    <a:pt x="280" y="744"/>
                  </a:cubicBezTo>
                  <a:cubicBezTo>
                    <a:pt x="274" y="735"/>
                    <a:pt x="268" y="724"/>
                    <a:pt x="253" y="724"/>
                  </a:cubicBezTo>
                  <a:lnTo>
                    <a:pt x="155" y="724"/>
                  </a:lnTo>
                  <a:cubicBezTo>
                    <a:pt x="141" y="724"/>
                    <a:pt x="128" y="737"/>
                    <a:pt x="128" y="751"/>
                  </a:cubicBezTo>
                  <a:lnTo>
                    <a:pt x="128" y="851"/>
                  </a:lnTo>
                  <a:cubicBezTo>
                    <a:pt x="128" y="868"/>
                    <a:pt x="143" y="879"/>
                    <a:pt x="160" y="879"/>
                  </a:cubicBezTo>
                  <a:lnTo>
                    <a:pt x="248" y="879"/>
                  </a:lnTo>
                  <a:close/>
                  <a:moveTo>
                    <a:pt x="153" y="394"/>
                  </a:moveTo>
                  <a:cubicBezTo>
                    <a:pt x="153" y="389"/>
                    <a:pt x="154" y="387"/>
                    <a:pt x="160" y="387"/>
                  </a:cubicBezTo>
                  <a:lnTo>
                    <a:pt x="248" y="387"/>
                  </a:lnTo>
                  <a:cubicBezTo>
                    <a:pt x="253" y="387"/>
                    <a:pt x="255" y="389"/>
                    <a:pt x="255" y="394"/>
                  </a:cubicBezTo>
                  <a:cubicBezTo>
                    <a:pt x="255" y="401"/>
                    <a:pt x="213" y="429"/>
                    <a:pt x="208" y="429"/>
                  </a:cubicBezTo>
                  <a:cubicBezTo>
                    <a:pt x="203" y="429"/>
                    <a:pt x="190" y="409"/>
                    <a:pt x="175" y="409"/>
                  </a:cubicBezTo>
                  <a:cubicBezTo>
                    <a:pt x="168" y="409"/>
                    <a:pt x="158" y="417"/>
                    <a:pt x="158" y="424"/>
                  </a:cubicBezTo>
                  <a:lnTo>
                    <a:pt x="158" y="427"/>
                  </a:lnTo>
                  <a:cubicBezTo>
                    <a:pt x="158" y="437"/>
                    <a:pt x="192" y="470"/>
                    <a:pt x="200" y="474"/>
                  </a:cubicBezTo>
                  <a:lnTo>
                    <a:pt x="255" y="434"/>
                  </a:lnTo>
                  <a:lnTo>
                    <a:pt x="255" y="492"/>
                  </a:lnTo>
                  <a:lnTo>
                    <a:pt x="153" y="492"/>
                  </a:lnTo>
                  <a:lnTo>
                    <a:pt x="153" y="394"/>
                  </a:lnTo>
                  <a:close/>
                  <a:moveTo>
                    <a:pt x="278" y="382"/>
                  </a:moveTo>
                  <a:cubicBezTo>
                    <a:pt x="275" y="369"/>
                    <a:pt x="264" y="362"/>
                    <a:pt x="248" y="362"/>
                  </a:cubicBezTo>
                  <a:lnTo>
                    <a:pt x="160" y="362"/>
                  </a:lnTo>
                  <a:cubicBezTo>
                    <a:pt x="143" y="362"/>
                    <a:pt x="128" y="373"/>
                    <a:pt x="128" y="390"/>
                  </a:cubicBezTo>
                  <a:lnTo>
                    <a:pt x="128" y="489"/>
                  </a:lnTo>
                  <a:cubicBezTo>
                    <a:pt x="128" y="504"/>
                    <a:pt x="141" y="517"/>
                    <a:pt x="155" y="517"/>
                  </a:cubicBezTo>
                  <a:lnTo>
                    <a:pt x="253" y="517"/>
                  </a:lnTo>
                  <a:cubicBezTo>
                    <a:pt x="292" y="517"/>
                    <a:pt x="280" y="455"/>
                    <a:pt x="279" y="416"/>
                  </a:cubicBezTo>
                  <a:lnTo>
                    <a:pt x="343" y="362"/>
                  </a:lnTo>
                  <a:cubicBezTo>
                    <a:pt x="343" y="362"/>
                    <a:pt x="338" y="360"/>
                    <a:pt x="338" y="360"/>
                  </a:cubicBezTo>
                  <a:cubicBezTo>
                    <a:pt x="313" y="360"/>
                    <a:pt x="293" y="381"/>
                    <a:pt x="278" y="382"/>
                  </a:cubicBezTo>
                  <a:close/>
                  <a:moveTo>
                    <a:pt x="153" y="569"/>
                  </a:moveTo>
                  <a:lnTo>
                    <a:pt x="255" y="569"/>
                  </a:lnTo>
                  <a:lnTo>
                    <a:pt x="255" y="582"/>
                  </a:lnTo>
                  <a:lnTo>
                    <a:pt x="208" y="612"/>
                  </a:lnTo>
                  <a:lnTo>
                    <a:pt x="176" y="588"/>
                  </a:lnTo>
                  <a:cubicBezTo>
                    <a:pt x="168" y="593"/>
                    <a:pt x="158" y="595"/>
                    <a:pt x="158" y="607"/>
                  </a:cubicBezTo>
                  <a:cubicBezTo>
                    <a:pt x="158" y="614"/>
                    <a:pt x="193" y="654"/>
                    <a:pt x="200" y="654"/>
                  </a:cubicBezTo>
                  <a:cubicBezTo>
                    <a:pt x="212" y="654"/>
                    <a:pt x="242" y="620"/>
                    <a:pt x="255" y="617"/>
                  </a:cubicBezTo>
                  <a:lnTo>
                    <a:pt x="255" y="672"/>
                  </a:lnTo>
                  <a:lnTo>
                    <a:pt x="153" y="672"/>
                  </a:lnTo>
                  <a:lnTo>
                    <a:pt x="153" y="569"/>
                  </a:lnTo>
                  <a:close/>
                  <a:moveTo>
                    <a:pt x="280" y="563"/>
                  </a:moveTo>
                  <a:cubicBezTo>
                    <a:pt x="275" y="555"/>
                    <a:pt x="269" y="544"/>
                    <a:pt x="255" y="544"/>
                  </a:cubicBezTo>
                  <a:lnTo>
                    <a:pt x="153" y="544"/>
                  </a:lnTo>
                  <a:cubicBezTo>
                    <a:pt x="140" y="544"/>
                    <a:pt x="128" y="557"/>
                    <a:pt x="128" y="569"/>
                  </a:cubicBezTo>
                  <a:lnTo>
                    <a:pt x="128" y="672"/>
                  </a:lnTo>
                  <a:cubicBezTo>
                    <a:pt x="128" y="684"/>
                    <a:pt x="140" y="696"/>
                    <a:pt x="153" y="696"/>
                  </a:cubicBezTo>
                  <a:lnTo>
                    <a:pt x="255" y="696"/>
                  </a:lnTo>
                  <a:cubicBezTo>
                    <a:pt x="291" y="696"/>
                    <a:pt x="280" y="632"/>
                    <a:pt x="279" y="596"/>
                  </a:cubicBezTo>
                  <a:lnTo>
                    <a:pt x="343" y="542"/>
                  </a:lnTo>
                  <a:lnTo>
                    <a:pt x="334" y="538"/>
                  </a:lnTo>
                  <a:lnTo>
                    <a:pt x="280" y="563"/>
                  </a:lnTo>
                  <a:close/>
                  <a:moveTo>
                    <a:pt x="370" y="829"/>
                  </a:moveTo>
                  <a:cubicBezTo>
                    <a:pt x="370" y="834"/>
                    <a:pt x="372" y="836"/>
                    <a:pt x="378" y="836"/>
                  </a:cubicBezTo>
                  <a:lnTo>
                    <a:pt x="573" y="836"/>
                  </a:lnTo>
                  <a:cubicBezTo>
                    <a:pt x="579" y="836"/>
                    <a:pt x="580" y="834"/>
                    <a:pt x="580" y="829"/>
                  </a:cubicBezTo>
                  <a:lnTo>
                    <a:pt x="580" y="774"/>
                  </a:lnTo>
                  <a:cubicBezTo>
                    <a:pt x="580" y="768"/>
                    <a:pt x="579" y="766"/>
                    <a:pt x="573" y="766"/>
                  </a:cubicBezTo>
                  <a:lnTo>
                    <a:pt x="370" y="766"/>
                  </a:lnTo>
                  <a:lnTo>
                    <a:pt x="370" y="829"/>
                  </a:lnTo>
                  <a:close/>
                  <a:moveTo>
                    <a:pt x="370" y="654"/>
                  </a:moveTo>
                  <a:lnTo>
                    <a:pt x="580" y="654"/>
                  </a:lnTo>
                  <a:lnTo>
                    <a:pt x="580" y="587"/>
                  </a:lnTo>
                  <a:lnTo>
                    <a:pt x="370" y="587"/>
                  </a:lnTo>
                  <a:lnTo>
                    <a:pt x="370" y="654"/>
                  </a:lnTo>
                  <a:close/>
                  <a:moveTo>
                    <a:pt x="370" y="474"/>
                  </a:moveTo>
                  <a:lnTo>
                    <a:pt x="523" y="474"/>
                  </a:lnTo>
                  <a:lnTo>
                    <a:pt x="523" y="407"/>
                  </a:lnTo>
                  <a:lnTo>
                    <a:pt x="370" y="407"/>
                  </a:lnTo>
                  <a:lnTo>
                    <a:pt x="370" y="474"/>
                  </a:lnTo>
                  <a:close/>
                </a:path>
              </a:pathLst>
            </a:custGeom>
            <a:solidFill>
              <a:schemeClr val="bg1"/>
            </a:solidFill>
            <a:ln w="12700" cap="flat" cmpd="sng" algn="ctr">
              <a:noFill/>
              <a:prstDash val="solid"/>
              <a:miter lim="800000"/>
            </a:ln>
            <a:effectLst>
              <a:outerShdw blurRad="254000" dist="114300" dir="5400000" sx="90000" sy="90000" algn="t"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solidFill>
                  <a:prstClr val="white"/>
                </a:solidFill>
                <a:latin typeface="微软雅黑" panose="020B0503020204020204" pitchFamily="34" charset="-122"/>
                <a:ea typeface="微软雅黑" panose="020B0503020204020204" pitchFamily="34" charset="-122"/>
                <a:cs typeface="汉仪书魂体简" panose="02010600000101010101" charset="-122"/>
                <a:sym typeface="汉仪书宋二简"/>
              </a:endParaRPr>
            </a:p>
          </p:txBody>
        </p:sp>
      </p:grpSp>
      <p:grpSp>
        <p:nvGrpSpPr>
          <p:cNvPr id="10" name="组合 9"/>
          <p:cNvGrpSpPr/>
          <p:nvPr/>
        </p:nvGrpSpPr>
        <p:grpSpPr>
          <a:xfrm>
            <a:off x="5345124" y="1779291"/>
            <a:ext cx="1501755" cy="1736776"/>
            <a:chOff x="5956014" y="2406605"/>
            <a:chExt cx="1030858" cy="1192184"/>
          </a:xfrm>
          <a:effectLst>
            <a:reflection blurRad="6350" stA="52000" endA="300" endPos="35000" dir="5400000" sy="-100000" algn="bl" rotWithShape="0"/>
          </a:effectLst>
        </p:grpSpPr>
        <p:sp>
          <p:nvSpPr>
            <p:cNvPr id="11" name="Freeform 9"/>
            <p:cNvSpPr/>
            <p:nvPr/>
          </p:nvSpPr>
          <p:spPr bwMode="auto">
            <a:xfrm>
              <a:off x="5956014" y="2406605"/>
              <a:ext cx="1030858" cy="1192184"/>
            </a:xfrm>
            <a:custGeom>
              <a:avLst/>
              <a:gdLst>
                <a:gd name="T0" fmla="*/ 1130 w 2260"/>
                <a:gd name="T1" fmla="*/ 0 h 2610"/>
                <a:gd name="T2" fmla="*/ 1695 w 2260"/>
                <a:gd name="T3" fmla="*/ 326 h 2610"/>
                <a:gd name="T4" fmla="*/ 2260 w 2260"/>
                <a:gd name="T5" fmla="*/ 652 h 2610"/>
                <a:gd name="T6" fmla="*/ 2260 w 2260"/>
                <a:gd name="T7" fmla="*/ 1305 h 2610"/>
                <a:gd name="T8" fmla="*/ 2260 w 2260"/>
                <a:gd name="T9" fmla="*/ 1957 h 2610"/>
                <a:gd name="T10" fmla="*/ 1695 w 2260"/>
                <a:gd name="T11" fmla="*/ 2283 h 2610"/>
                <a:gd name="T12" fmla="*/ 1130 w 2260"/>
                <a:gd name="T13" fmla="*/ 2610 h 2610"/>
                <a:gd name="T14" fmla="*/ 565 w 2260"/>
                <a:gd name="T15" fmla="*/ 2283 h 2610"/>
                <a:gd name="T16" fmla="*/ 0 w 2260"/>
                <a:gd name="T17" fmla="*/ 1957 h 2610"/>
                <a:gd name="T18" fmla="*/ 0 w 2260"/>
                <a:gd name="T19" fmla="*/ 1305 h 2610"/>
                <a:gd name="T20" fmla="*/ 0 w 2260"/>
                <a:gd name="T21" fmla="*/ 652 h 2610"/>
                <a:gd name="T22" fmla="*/ 565 w 2260"/>
                <a:gd name="T23" fmla="*/ 326 h 2610"/>
                <a:gd name="T24" fmla="*/ 1130 w 2260"/>
                <a:gd name="T25" fmla="*/ 0 h 26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60" h="2610">
                  <a:moveTo>
                    <a:pt x="1130" y="0"/>
                  </a:moveTo>
                  <a:lnTo>
                    <a:pt x="1695" y="326"/>
                  </a:lnTo>
                  <a:lnTo>
                    <a:pt x="2260" y="652"/>
                  </a:lnTo>
                  <a:lnTo>
                    <a:pt x="2260" y="1305"/>
                  </a:lnTo>
                  <a:lnTo>
                    <a:pt x="2260" y="1957"/>
                  </a:lnTo>
                  <a:lnTo>
                    <a:pt x="1695" y="2283"/>
                  </a:lnTo>
                  <a:lnTo>
                    <a:pt x="1130" y="2610"/>
                  </a:lnTo>
                  <a:lnTo>
                    <a:pt x="565" y="2283"/>
                  </a:lnTo>
                  <a:lnTo>
                    <a:pt x="0" y="1957"/>
                  </a:lnTo>
                  <a:lnTo>
                    <a:pt x="0" y="1305"/>
                  </a:lnTo>
                  <a:lnTo>
                    <a:pt x="0" y="652"/>
                  </a:lnTo>
                  <a:lnTo>
                    <a:pt x="565" y="326"/>
                  </a:lnTo>
                  <a:lnTo>
                    <a:pt x="1130" y="0"/>
                  </a:lnTo>
                  <a:close/>
                </a:path>
              </a:pathLst>
            </a:custGeom>
            <a:gradFill>
              <a:gsLst>
                <a:gs pos="0">
                  <a:srgbClr val="B6D8D4"/>
                </a:gs>
                <a:gs pos="100000">
                  <a:srgbClr val="5AA69D"/>
                </a:gs>
              </a:gsLst>
              <a:lin ang="2700000" scaled="0"/>
            </a:gradFill>
            <a:ln w="12700" cap="flat" cmpd="sng" algn="ctr">
              <a:noFill/>
              <a:prstDash val="solid"/>
              <a:miter lim="800000"/>
            </a:ln>
            <a:effectLst>
              <a:outerShdw blurRad="254000" dist="114300" dir="5400000" sx="90000" sy="90000" algn="t"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solidFill>
                  <a:prstClr val="white"/>
                </a:solidFill>
                <a:latin typeface="微软雅黑" panose="020B0503020204020204" pitchFamily="34" charset="-122"/>
                <a:ea typeface="微软雅黑" panose="020B0503020204020204" pitchFamily="34" charset="-122"/>
                <a:cs typeface="汉仪书魂体简" panose="02010600000101010101" charset="-122"/>
                <a:sym typeface="汉仪书宋二简"/>
              </a:endParaRPr>
            </a:p>
          </p:txBody>
        </p:sp>
        <p:sp>
          <p:nvSpPr>
            <p:cNvPr id="12" name="Freeform 15"/>
            <p:cNvSpPr>
              <a:spLocks noEditPoints="1"/>
            </p:cNvSpPr>
            <p:nvPr/>
          </p:nvSpPr>
          <p:spPr bwMode="auto">
            <a:xfrm>
              <a:off x="6210752" y="2779386"/>
              <a:ext cx="523761" cy="449005"/>
            </a:xfrm>
            <a:custGeom>
              <a:avLst/>
              <a:gdLst>
                <a:gd name="T0" fmla="*/ 737 w 1149"/>
                <a:gd name="T1" fmla="*/ 427 h 983"/>
                <a:gd name="T2" fmla="*/ 640 w 1149"/>
                <a:gd name="T3" fmla="*/ 427 h 983"/>
                <a:gd name="T4" fmla="*/ 616 w 1149"/>
                <a:gd name="T5" fmla="*/ 502 h 983"/>
                <a:gd name="T6" fmla="*/ 640 w 1149"/>
                <a:gd name="T7" fmla="*/ 810 h 983"/>
                <a:gd name="T8" fmla="*/ 575 w 1149"/>
                <a:gd name="T9" fmla="*/ 921 h 983"/>
                <a:gd name="T10" fmla="*/ 514 w 1149"/>
                <a:gd name="T11" fmla="*/ 810 h 983"/>
                <a:gd name="T12" fmla="*/ 549 w 1149"/>
                <a:gd name="T13" fmla="*/ 503 h 983"/>
                <a:gd name="T14" fmla="*/ 524 w 1149"/>
                <a:gd name="T15" fmla="*/ 427 h 983"/>
                <a:gd name="T16" fmla="*/ 417 w 1149"/>
                <a:gd name="T17" fmla="*/ 427 h 983"/>
                <a:gd name="T18" fmla="*/ 417 w 1149"/>
                <a:gd name="T19" fmla="*/ 427 h 983"/>
                <a:gd name="T20" fmla="*/ 241 w 1149"/>
                <a:gd name="T21" fmla="*/ 612 h 983"/>
                <a:gd name="T22" fmla="*/ 266 w 1149"/>
                <a:gd name="T23" fmla="*/ 801 h 983"/>
                <a:gd name="T24" fmla="*/ 443 w 1149"/>
                <a:gd name="T25" fmla="*/ 983 h 983"/>
                <a:gd name="T26" fmla="*/ 711 w 1149"/>
                <a:gd name="T27" fmla="*/ 983 h 983"/>
                <a:gd name="T28" fmla="*/ 888 w 1149"/>
                <a:gd name="T29" fmla="*/ 799 h 983"/>
                <a:gd name="T30" fmla="*/ 913 w 1149"/>
                <a:gd name="T31" fmla="*/ 609 h 983"/>
                <a:gd name="T32" fmla="*/ 737 w 1149"/>
                <a:gd name="T33" fmla="*/ 427 h 983"/>
                <a:gd name="T34" fmla="*/ 218 w 1149"/>
                <a:gd name="T35" fmla="*/ 308 h 983"/>
                <a:gd name="T36" fmla="*/ 330 w 1149"/>
                <a:gd name="T37" fmla="*/ 196 h 983"/>
                <a:gd name="T38" fmla="*/ 218 w 1149"/>
                <a:gd name="T39" fmla="*/ 83 h 983"/>
                <a:gd name="T40" fmla="*/ 105 w 1149"/>
                <a:gd name="T41" fmla="*/ 196 h 983"/>
                <a:gd name="T42" fmla="*/ 218 w 1149"/>
                <a:gd name="T43" fmla="*/ 308 h 983"/>
                <a:gd name="T44" fmla="*/ 318 w 1149"/>
                <a:gd name="T45" fmla="*/ 344 h 983"/>
                <a:gd name="T46" fmla="*/ 118 w 1149"/>
                <a:gd name="T47" fmla="*/ 344 h 983"/>
                <a:gd name="T48" fmla="*/ 118 w 1149"/>
                <a:gd name="T49" fmla="*/ 343 h 983"/>
                <a:gd name="T50" fmla="*/ 7 w 1149"/>
                <a:gd name="T51" fmla="*/ 458 h 983"/>
                <a:gd name="T52" fmla="*/ 23 w 1149"/>
                <a:gd name="T53" fmla="*/ 577 h 983"/>
                <a:gd name="T54" fmla="*/ 134 w 1149"/>
                <a:gd name="T55" fmla="*/ 689 h 983"/>
                <a:gd name="T56" fmla="*/ 191 w 1149"/>
                <a:gd name="T57" fmla="*/ 689 h 983"/>
                <a:gd name="T58" fmla="*/ 180 w 1149"/>
                <a:gd name="T59" fmla="*/ 606 h 983"/>
                <a:gd name="T60" fmla="*/ 180 w 1149"/>
                <a:gd name="T61" fmla="*/ 606 h 983"/>
                <a:gd name="T62" fmla="*/ 180 w 1149"/>
                <a:gd name="T63" fmla="*/ 606 h 983"/>
                <a:gd name="T64" fmla="*/ 231 w 1149"/>
                <a:gd name="T65" fmla="*/ 449 h 983"/>
                <a:gd name="T66" fmla="*/ 308 w 1149"/>
                <a:gd name="T67" fmla="*/ 393 h 983"/>
                <a:gd name="T68" fmla="*/ 387 w 1149"/>
                <a:gd name="T69" fmla="*/ 367 h 983"/>
                <a:gd name="T70" fmla="*/ 318 w 1149"/>
                <a:gd name="T71" fmla="*/ 344 h 983"/>
                <a:gd name="T72" fmla="*/ 931 w 1149"/>
                <a:gd name="T73" fmla="*/ 308 h 983"/>
                <a:gd name="T74" fmla="*/ 1043 w 1149"/>
                <a:gd name="T75" fmla="*/ 196 h 983"/>
                <a:gd name="T76" fmla="*/ 931 w 1149"/>
                <a:gd name="T77" fmla="*/ 83 h 983"/>
                <a:gd name="T78" fmla="*/ 819 w 1149"/>
                <a:gd name="T79" fmla="*/ 196 h 983"/>
                <a:gd name="T80" fmla="*/ 931 w 1149"/>
                <a:gd name="T81" fmla="*/ 308 h 983"/>
                <a:gd name="T82" fmla="*/ 1031 w 1149"/>
                <a:gd name="T83" fmla="*/ 344 h 983"/>
                <a:gd name="T84" fmla="*/ 831 w 1149"/>
                <a:gd name="T85" fmla="*/ 344 h 983"/>
                <a:gd name="T86" fmla="*/ 831 w 1149"/>
                <a:gd name="T87" fmla="*/ 343 h 983"/>
                <a:gd name="T88" fmla="*/ 763 w 1149"/>
                <a:gd name="T89" fmla="*/ 366 h 983"/>
                <a:gd name="T90" fmla="*/ 847 w 1149"/>
                <a:gd name="T91" fmla="*/ 393 h 983"/>
                <a:gd name="T92" fmla="*/ 925 w 1149"/>
                <a:gd name="T93" fmla="*/ 450 h 983"/>
                <a:gd name="T94" fmla="*/ 974 w 1149"/>
                <a:gd name="T95" fmla="*/ 603 h 983"/>
                <a:gd name="T96" fmla="*/ 974 w 1149"/>
                <a:gd name="T97" fmla="*/ 603 h 983"/>
                <a:gd name="T98" fmla="*/ 974 w 1149"/>
                <a:gd name="T99" fmla="*/ 603 h 983"/>
                <a:gd name="T100" fmla="*/ 962 w 1149"/>
                <a:gd name="T101" fmla="*/ 689 h 983"/>
                <a:gd name="T102" fmla="*/ 1015 w 1149"/>
                <a:gd name="T103" fmla="*/ 689 h 983"/>
                <a:gd name="T104" fmla="*/ 1126 w 1149"/>
                <a:gd name="T105" fmla="*/ 575 h 983"/>
                <a:gd name="T106" fmla="*/ 1142 w 1149"/>
                <a:gd name="T107" fmla="*/ 456 h 983"/>
                <a:gd name="T108" fmla="*/ 1031 w 1149"/>
                <a:gd name="T109" fmla="*/ 344 h 983"/>
                <a:gd name="T110" fmla="*/ 756 w 1149"/>
                <a:gd name="T111" fmla="*/ 184 h 983"/>
                <a:gd name="T112" fmla="*/ 577 w 1149"/>
                <a:gd name="T113" fmla="*/ 369 h 983"/>
                <a:gd name="T114" fmla="*/ 398 w 1149"/>
                <a:gd name="T115" fmla="*/ 184 h 983"/>
                <a:gd name="T116" fmla="*/ 577 w 1149"/>
                <a:gd name="T117" fmla="*/ 0 h 983"/>
                <a:gd name="T118" fmla="*/ 756 w 1149"/>
                <a:gd name="T119" fmla="*/ 184 h 9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49" h="983">
                  <a:moveTo>
                    <a:pt x="737" y="427"/>
                  </a:moveTo>
                  <a:lnTo>
                    <a:pt x="640" y="427"/>
                  </a:lnTo>
                  <a:cubicBezTo>
                    <a:pt x="641" y="437"/>
                    <a:pt x="642" y="483"/>
                    <a:pt x="616" y="502"/>
                  </a:cubicBezTo>
                  <a:cubicBezTo>
                    <a:pt x="616" y="502"/>
                    <a:pt x="658" y="735"/>
                    <a:pt x="640" y="810"/>
                  </a:cubicBezTo>
                  <a:cubicBezTo>
                    <a:pt x="633" y="842"/>
                    <a:pt x="606" y="921"/>
                    <a:pt x="575" y="921"/>
                  </a:cubicBezTo>
                  <a:cubicBezTo>
                    <a:pt x="544" y="920"/>
                    <a:pt x="520" y="841"/>
                    <a:pt x="514" y="810"/>
                  </a:cubicBezTo>
                  <a:cubicBezTo>
                    <a:pt x="499" y="735"/>
                    <a:pt x="549" y="503"/>
                    <a:pt x="549" y="503"/>
                  </a:cubicBezTo>
                  <a:cubicBezTo>
                    <a:pt x="541" y="500"/>
                    <a:pt x="527" y="486"/>
                    <a:pt x="524" y="427"/>
                  </a:cubicBezTo>
                  <a:lnTo>
                    <a:pt x="417" y="427"/>
                  </a:lnTo>
                  <a:lnTo>
                    <a:pt x="417" y="427"/>
                  </a:lnTo>
                  <a:cubicBezTo>
                    <a:pt x="320" y="427"/>
                    <a:pt x="229" y="510"/>
                    <a:pt x="241" y="612"/>
                  </a:cubicBezTo>
                  <a:lnTo>
                    <a:pt x="266" y="801"/>
                  </a:lnTo>
                  <a:cubicBezTo>
                    <a:pt x="286" y="902"/>
                    <a:pt x="345" y="983"/>
                    <a:pt x="443" y="983"/>
                  </a:cubicBezTo>
                  <a:lnTo>
                    <a:pt x="711" y="983"/>
                  </a:lnTo>
                  <a:cubicBezTo>
                    <a:pt x="809" y="983"/>
                    <a:pt x="868" y="899"/>
                    <a:pt x="888" y="799"/>
                  </a:cubicBezTo>
                  <a:lnTo>
                    <a:pt x="913" y="609"/>
                  </a:lnTo>
                  <a:cubicBezTo>
                    <a:pt x="925" y="510"/>
                    <a:pt x="834" y="427"/>
                    <a:pt x="737" y="427"/>
                  </a:cubicBezTo>
                  <a:close/>
                  <a:moveTo>
                    <a:pt x="218" y="308"/>
                  </a:moveTo>
                  <a:cubicBezTo>
                    <a:pt x="280" y="308"/>
                    <a:pt x="330" y="258"/>
                    <a:pt x="330" y="196"/>
                  </a:cubicBezTo>
                  <a:cubicBezTo>
                    <a:pt x="330" y="134"/>
                    <a:pt x="280" y="83"/>
                    <a:pt x="218" y="83"/>
                  </a:cubicBezTo>
                  <a:cubicBezTo>
                    <a:pt x="156" y="83"/>
                    <a:pt x="105" y="134"/>
                    <a:pt x="105" y="196"/>
                  </a:cubicBezTo>
                  <a:cubicBezTo>
                    <a:pt x="105" y="258"/>
                    <a:pt x="156" y="308"/>
                    <a:pt x="218" y="308"/>
                  </a:cubicBezTo>
                  <a:close/>
                  <a:moveTo>
                    <a:pt x="318" y="344"/>
                  </a:moveTo>
                  <a:lnTo>
                    <a:pt x="118" y="344"/>
                  </a:lnTo>
                  <a:lnTo>
                    <a:pt x="118" y="343"/>
                  </a:lnTo>
                  <a:cubicBezTo>
                    <a:pt x="57" y="343"/>
                    <a:pt x="0" y="395"/>
                    <a:pt x="7" y="458"/>
                  </a:cubicBezTo>
                  <a:lnTo>
                    <a:pt x="23" y="577"/>
                  </a:lnTo>
                  <a:cubicBezTo>
                    <a:pt x="35" y="639"/>
                    <a:pt x="73" y="689"/>
                    <a:pt x="134" y="689"/>
                  </a:cubicBezTo>
                  <a:lnTo>
                    <a:pt x="191" y="689"/>
                  </a:lnTo>
                  <a:lnTo>
                    <a:pt x="180" y="606"/>
                  </a:lnTo>
                  <a:lnTo>
                    <a:pt x="180" y="606"/>
                  </a:lnTo>
                  <a:lnTo>
                    <a:pt x="180" y="606"/>
                  </a:lnTo>
                  <a:cubicBezTo>
                    <a:pt x="173" y="549"/>
                    <a:pt x="191" y="493"/>
                    <a:pt x="231" y="449"/>
                  </a:cubicBezTo>
                  <a:cubicBezTo>
                    <a:pt x="252" y="425"/>
                    <a:pt x="279" y="406"/>
                    <a:pt x="308" y="393"/>
                  </a:cubicBezTo>
                  <a:cubicBezTo>
                    <a:pt x="333" y="379"/>
                    <a:pt x="359" y="371"/>
                    <a:pt x="387" y="367"/>
                  </a:cubicBezTo>
                  <a:cubicBezTo>
                    <a:pt x="367" y="352"/>
                    <a:pt x="343" y="344"/>
                    <a:pt x="318" y="344"/>
                  </a:cubicBezTo>
                  <a:close/>
                  <a:moveTo>
                    <a:pt x="931" y="308"/>
                  </a:moveTo>
                  <a:cubicBezTo>
                    <a:pt x="993" y="308"/>
                    <a:pt x="1043" y="258"/>
                    <a:pt x="1043" y="196"/>
                  </a:cubicBezTo>
                  <a:cubicBezTo>
                    <a:pt x="1043" y="134"/>
                    <a:pt x="993" y="83"/>
                    <a:pt x="931" y="83"/>
                  </a:cubicBezTo>
                  <a:cubicBezTo>
                    <a:pt x="869" y="83"/>
                    <a:pt x="819" y="134"/>
                    <a:pt x="819" y="196"/>
                  </a:cubicBezTo>
                  <a:cubicBezTo>
                    <a:pt x="819" y="258"/>
                    <a:pt x="869" y="308"/>
                    <a:pt x="931" y="308"/>
                  </a:cubicBezTo>
                  <a:close/>
                  <a:moveTo>
                    <a:pt x="1031" y="344"/>
                  </a:moveTo>
                  <a:lnTo>
                    <a:pt x="831" y="344"/>
                  </a:lnTo>
                  <a:lnTo>
                    <a:pt x="831" y="343"/>
                  </a:lnTo>
                  <a:cubicBezTo>
                    <a:pt x="806" y="343"/>
                    <a:pt x="782" y="352"/>
                    <a:pt x="763" y="366"/>
                  </a:cubicBezTo>
                  <a:cubicBezTo>
                    <a:pt x="792" y="370"/>
                    <a:pt x="821" y="379"/>
                    <a:pt x="847" y="393"/>
                  </a:cubicBezTo>
                  <a:cubicBezTo>
                    <a:pt x="877" y="406"/>
                    <a:pt x="903" y="426"/>
                    <a:pt x="925" y="450"/>
                  </a:cubicBezTo>
                  <a:cubicBezTo>
                    <a:pt x="963" y="494"/>
                    <a:pt x="981" y="548"/>
                    <a:pt x="974" y="603"/>
                  </a:cubicBezTo>
                  <a:lnTo>
                    <a:pt x="974" y="603"/>
                  </a:lnTo>
                  <a:lnTo>
                    <a:pt x="974" y="603"/>
                  </a:lnTo>
                  <a:lnTo>
                    <a:pt x="962" y="689"/>
                  </a:lnTo>
                  <a:lnTo>
                    <a:pt x="1015" y="689"/>
                  </a:lnTo>
                  <a:cubicBezTo>
                    <a:pt x="1076" y="689"/>
                    <a:pt x="1114" y="637"/>
                    <a:pt x="1126" y="575"/>
                  </a:cubicBezTo>
                  <a:lnTo>
                    <a:pt x="1142" y="456"/>
                  </a:lnTo>
                  <a:cubicBezTo>
                    <a:pt x="1149" y="395"/>
                    <a:pt x="1092" y="344"/>
                    <a:pt x="1031" y="344"/>
                  </a:cubicBezTo>
                  <a:close/>
                  <a:moveTo>
                    <a:pt x="756" y="184"/>
                  </a:moveTo>
                  <a:cubicBezTo>
                    <a:pt x="756" y="286"/>
                    <a:pt x="676" y="369"/>
                    <a:pt x="577" y="369"/>
                  </a:cubicBezTo>
                  <a:cubicBezTo>
                    <a:pt x="478" y="369"/>
                    <a:pt x="398" y="286"/>
                    <a:pt x="398" y="184"/>
                  </a:cubicBezTo>
                  <a:cubicBezTo>
                    <a:pt x="398" y="82"/>
                    <a:pt x="478" y="0"/>
                    <a:pt x="577" y="0"/>
                  </a:cubicBezTo>
                  <a:cubicBezTo>
                    <a:pt x="676" y="0"/>
                    <a:pt x="756" y="82"/>
                    <a:pt x="756" y="184"/>
                  </a:cubicBezTo>
                  <a:close/>
                </a:path>
              </a:pathLst>
            </a:custGeom>
            <a:solidFill>
              <a:schemeClr val="bg1"/>
            </a:solidFill>
            <a:ln w="12700" cap="flat" cmpd="sng" algn="ctr">
              <a:noFill/>
              <a:prstDash val="solid"/>
              <a:miter lim="800000"/>
            </a:ln>
            <a:effectLst>
              <a:outerShdw blurRad="254000" dist="114300" dir="5400000" sx="90000" sy="90000" algn="t"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solidFill>
                  <a:prstClr val="white"/>
                </a:solidFill>
                <a:latin typeface="微软雅黑" panose="020B0503020204020204" pitchFamily="34" charset="-122"/>
                <a:ea typeface="微软雅黑" panose="020B0503020204020204" pitchFamily="34" charset="-122"/>
                <a:cs typeface="汉仪书魂体简" panose="02010600000101010101" charset="-122"/>
                <a:sym typeface="汉仪书宋二简"/>
              </a:endParaRPr>
            </a:p>
          </p:txBody>
        </p:sp>
      </p:grpSp>
      <p:grpSp>
        <p:nvGrpSpPr>
          <p:cNvPr id="13" name="组合 12"/>
          <p:cNvGrpSpPr/>
          <p:nvPr/>
        </p:nvGrpSpPr>
        <p:grpSpPr>
          <a:xfrm>
            <a:off x="9414755" y="2052248"/>
            <a:ext cx="1031934" cy="1190863"/>
            <a:chOff x="10960937" y="3336771"/>
            <a:chExt cx="1032048" cy="1190993"/>
          </a:xfrm>
          <a:effectLst>
            <a:reflection blurRad="6350" stA="52000" endA="300" endPos="35000" dir="5400000" sy="-100000" algn="bl" rotWithShape="0"/>
          </a:effectLst>
        </p:grpSpPr>
        <p:sp>
          <p:nvSpPr>
            <p:cNvPr id="14" name="Freeform 6"/>
            <p:cNvSpPr/>
            <p:nvPr/>
          </p:nvSpPr>
          <p:spPr bwMode="auto">
            <a:xfrm>
              <a:off x="10960937" y="3336771"/>
              <a:ext cx="1032048" cy="1190993"/>
            </a:xfrm>
            <a:custGeom>
              <a:avLst/>
              <a:gdLst>
                <a:gd name="T0" fmla="*/ 1130 w 2260"/>
                <a:gd name="T1" fmla="*/ 0 h 2610"/>
                <a:gd name="T2" fmla="*/ 1695 w 2260"/>
                <a:gd name="T3" fmla="*/ 326 h 2610"/>
                <a:gd name="T4" fmla="*/ 2260 w 2260"/>
                <a:gd name="T5" fmla="*/ 652 h 2610"/>
                <a:gd name="T6" fmla="*/ 2260 w 2260"/>
                <a:gd name="T7" fmla="*/ 1305 h 2610"/>
                <a:gd name="T8" fmla="*/ 2260 w 2260"/>
                <a:gd name="T9" fmla="*/ 1957 h 2610"/>
                <a:gd name="T10" fmla="*/ 1695 w 2260"/>
                <a:gd name="T11" fmla="*/ 2283 h 2610"/>
                <a:gd name="T12" fmla="*/ 1130 w 2260"/>
                <a:gd name="T13" fmla="*/ 2610 h 2610"/>
                <a:gd name="T14" fmla="*/ 565 w 2260"/>
                <a:gd name="T15" fmla="*/ 2283 h 2610"/>
                <a:gd name="T16" fmla="*/ 0 w 2260"/>
                <a:gd name="T17" fmla="*/ 1957 h 2610"/>
                <a:gd name="T18" fmla="*/ 0 w 2260"/>
                <a:gd name="T19" fmla="*/ 1305 h 2610"/>
                <a:gd name="T20" fmla="*/ 0 w 2260"/>
                <a:gd name="T21" fmla="*/ 652 h 2610"/>
                <a:gd name="T22" fmla="*/ 565 w 2260"/>
                <a:gd name="T23" fmla="*/ 326 h 2610"/>
                <a:gd name="T24" fmla="*/ 1130 w 2260"/>
                <a:gd name="T25" fmla="*/ 0 h 26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60" h="2610">
                  <a:moveTo>
                    <a:pt x="1130" y="0"/>
                  </a:moveTo>
                  <a:lnTo>
                    <a:pt x="1695" y="326"/>
                  </a:lnTo>
                  <a:lnTo>
                    <a:pt x="2260" y="652"/>
                  </a:lnTo>
                  <a:lnTo>
                    <a:pt x="2260" y="1305"/>
                  </a:lnTo>
                  <a:lnTo>
                    <a:pt x="2260" y="1957"/>
                  </a:lnTo>
                  <a:lnTo>
                    <a:pt x="1695" y="2283"/>
                  </a:lnTo>
                  <a:lnTo>
                    <a:pt x="1130" y="2610"/>
                  </a:lnTo>
                  <a:lnTo>
                    <a:pt x="565" y="2283"/>
                  </a:lnTo>
                  <a:lnTo>
                    <a:pt x="0" y="1957"/>
                  </a:lnTo>
                  <a:lnTo>
                    <a:pt x="0" y="1305"/>
                  </a:lnTo>
                  <a:lnTo>
                    <a:pt x="0" y="652"/>
                  </a:lnTo>
                  <a:lnTo>
                    <a:pt x="565" y="326"/>
                  </a:lnTo>
                  <a:lnTo>
                    <a:pt x="1130" y="0"/>
                  </a:lnTo>
                  <a:close/>
                </a:path>
              </a:pathLst>
            </a:custGeom>
            <a:gradFill>
              <a:gsLst>
                <a:gs pos="0">
                  <a:srgbClr val="B6D8D4"/>
                </a:gs>
                <a:gs pos="100000">
                  <a:srgbClr val="5AA69D"/>
                </a:gs>
              </a:gsLst>
              <a:lin ang="2700000" scaled="0"/>
            </a:gradFill>
            <a:ln w="12700" cap="flat" cmpd="sng" algn="ctr">
              <a:noFill/>
              <a:prstDash val="solid"/>
              <a:miter lim="800000"/>
            </a:ln>
            <a:effectLst>
              <a:outerShdw blurRad="254000" dist="114300" dir="5400000" sx="90000" sy="90000" algn="t"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solidFill>
                  <a:prstClr val="white"/>
                </a:solidFill>
                <a:latin typeface="微软雅黑" panose="020B0503020204020204" pitchFamily="34" charset="-122"/>
                <a:ea typeface="微软雅黑" panose="020B0503020204020204" pitchFamily="34" charset="-122"/>
                <a:cs typeface="汉仪书魂体简" panose="02010600000101010101" charset="-122"/>
                <a:sym typeface="汉仪书宋二简"/>
              </a:endParaRPr>
            </a:p>
          </p:txBody>
        </p:sp>
        <p:sp>
          <p:nvSpPr>
            <p:cNvPr id="15" name="Freeform 17"/>
            <p:cNvSpPr>
              <a:spLocks noEditPoints="1"/>
            </p:cNvSpPr>
            <p:nvPr/>
          </p:nvSpPr>
          <p:spPr bwMode="auto">
            <a:xfrm>
              <a:off x="11234275" y="3704787"/>
              <a:ext cx="459482" cy="460915"/>
            </a:xfrm>
            <a:custGeom>
              <a:avLst/>
              <a:gdLst>
                <a:gd name="T0" fmla="*/ 504 w 1008"/>
                <a:gd name="T1" fmla="*/ 1009 h 1009"/>
                <a:gd name="T2" fmla="*/ 0 w 1008"/>
                <a:gd name="T3" fmla="*/ 504 h 1009"/>
                <a:gd name="T4" fmla="*/ 504 w 1008"/>
                <a:gd name="T5" fmla="*/ 0 h 1009"/>
                <a:gd name="T6" fmla="*/ 1008 w 1008"/>
                <a:gd name="T7" fmla="*/ 504 h 1009"/>
                <a:gd name="T8" fmla="*/ 504 w 1008"/>
                <a:gd name="T9" fmla="*/ 1009 h 1009"/>
                <a:gd name="T10" fmla="*/ 725 w 1008"/>
                <a:gd name="T11" fmla="*/ 769 h 1009"/>
                <a:gd name="T12" fmla="*/ 725 w 1008"/>
                <a:gd name="T13" fmla="*/ 769 h 1009"/>
                <a:gd name="T14" fmla="*/ 538 w 1008"/>
                <a:gd name="T15" fmla="*/ 586 h 1009"/>
                <a:gd name="T16" fmla="*/ 504 w 1008"/>
                <a:gd name="T17" fmla="*/ 592 h 1009"/>
                <a:gd name="T18" fmla="*/ 416 w 1008"/>
                <a:gd name="T19" fmla="*/ 504 h 1009"/>
                <a:gd name="T20" fmla="*/ 456 w 1008"/>
                <a:gd name="T21" fmla="*/ 431 h 1009"/>
                <a:gd name="T22" fmla="*/ 456 w 1008"/>
                <a:gd name="T23" fmla="*/ 179 h 1009"/>
                <a:gd name="T24" fmla="*/ 553 w 1008"/>
                <a:gd name="T25" fmla="*/ 179 h 1009"/>
                <a:gd name="T26" fmla="*/ 553 w 1008"/>
                <a:gd name="T27" fmla="*/ 431 h 1009"/>
                <a:gd name="T28" fmla="*/ 592 w 1008"/>
                <a:gd name="T29" fmla="*/ 504 h 1009"/>
                <a:gd name="T30" fmla="*/ 586 w 1008"/>
                <a:gd name="T31" fmla="*/ 536 h 1009"/>
                <a:gd name="T32" fmla="*/ 774 w 1008"/>
                <a:gd name="T33" fmla="*/ 719 h 1009"/>
                <a:gd name="T34" fmla="*/ 725 w 1008"/>
                <a:gd name="T35" fmla="*/ 769 h 1009"/>
                <a:gd name="T36" fmla="*/ 168 w 1008"/>
                <a:gd name="T37" fmla="*/ 471 h 1009"/>
                <a:gd name="T38" fmla="*/ 168 w 1008"/>
                <a:gd name="T39" fmla="*/ 471 h 1009"/>
                <a:gd name="T40" fmla="*/ 234 w 1008"/>
                <a:gd name="T41" fmla="*/ 471 h 1009"/>
                <a:gd name="T42" fmla="*/ 234 w 1008"/>
                <a:gd name="T43" fmla="*/ 538 h 1009"/>
                <a:gd name="T44" fmla="*/ 168 w 1008"/>
                <a:gd name="T45" fmla="*/ 538 h 1009"/>
                <a:gd name="T46" fmla="*/ 168 w 1008"/>
                <a:gd name="T47" fmla="*/ 471 h 1009"/>
                <a:gd name="T48" fmla="*/ 774 w 1008"/>
                <a:gd name="T49" fmla="*/ 471 h 1009"/>
                <a:gd name="T50" fmla="*/ 774 w 1008"/>
                <a:gd name="T51" fmla="*/ 471 h 1009"/>
                <a:gd name="T52" fmla="*/ 840 w 1008"/>
                <a:gd name="T53" fmla="*/ 471 h 1009"/>
                <a:gd name="T54" fmla="*/ 840 w 1008"/>
                <a:gd name="T55" fmla="*/ 538 h 1009"/>
                <a:gd name="T56" fmla="*/ 774 w 1008"/>
                <a:gd name="T57" fmla="*/ 538 h 1009"/>
                <a:gd name="T58" fmla="*/ 774 w 1008"/>
                <a:gd name="T59" fmla="*/ 471 h 1009"/>
                <a:gd name="T60" fmla="*/ 470 w 1008"/>
                <a:gd name="T61" fmla="*/ 840 h 1009"/>
                <a:gd name="T62" fmla="*/ 470 w 1008"/>
                <a:gd name="T63" fmla="*/ 840 h 1009"/>
                <a:gd name="T64" fmla="*/ 470 w 1008"/>
                <a:gd name="T65" fmla="*/ 775 h 1009"/>
                <a:gd name="T66" fmla="*/ 538 w 1008"/>
                <a:gd name="T67" fmla="*/ 775 h 1009"/>
                <a:gd name="T68" fmla="*/ 538 w 1008"/>
                <a:gd name="T69" fmla="*/ 840 h 1009"/>
                <a:gd name="T70" fmla="*/ 470 w 1008"/>
                <a:gd name="T71" fmla="*/ 840 h 1009"/>
                <a:gd name="T72" fmla="*/ 504 w 1008"/>
                <a:gd name="T73" fmla="*/ 912 h 1009"/>
                <a:gd name="T74" fmla="*/ 504 w 1008"/>
                <a:gd name="T75" fmla="*/ 912 h 1009"/>
                <a:gd name="T76" fmla="*/ 912 w 1008"/>
                <a:gd name="T77" fmla="*/ 504 h 1009"/>
                <a:gd name="T78" fmla="*/ 504 w 1008"/>
                <a:gd name="T79" fmla="*/ 97 h 1009"/>
                <a:gd name="T80" fmla="*/ 96 w 1008"/>
                <a:gd name="T81" fmla="*/ 504 h 1009"/>
                <a:gd name="T82" fmla="*/ 504 w 1008"/>
                <a:gd name="T83" fmla="*/ 912 h 10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004" h="1009">
                  <a:moveTo>
                    <a:pt x="504" y="1009"/>
                  </a:moveTo>
                  <a:cubicBezTo>
                    <a:pt x="226" y="1009"/>
                    <a:pt x="0" y="783"/>
                    <a:pt x="0" y="504"/>
                  </a:cubicBezTo>
                  <a:cubicBezTo>
                    <a:pt x="0" y="226"/>
                    <a:pt x="226" y="0"/>
                    <a:pt x="504" y="0"/>
                  </a:cubicBezTo>
                  <a:cubicBezTo>
                    <a:pt x="782" y="0"/>
                    <a:pt x="1008" y="226"/>
                    <a:pt x="1008" y="504"/>
                  </a:cubicBezTo>
                  <a:cubicBezTo>
                    <a:pt x="1008" y="783"/>
                    <a:pt x="782" y="1009"/>
                    <a:pt x="504" y="1009"/>
                  </a:cubicBezTo>
                  <a:close/>
                  <a:moveTo>
                    <a:pt x="725" y="769"/>
                  </a:moveTo>
                  <a:lnTo>
                    <a:pt x="725" y="769"/>
                  </a:lnTo>
                  <a:lnTo>
                    <a:pt x="538" y="586"/>
                  </a:lnTo>
                  <a:cubicBezTo>
                    <a:pt x="528" y="590"/>
                    <a:pt x="516" y="592"/>
                    <a:pt x="504" y="592"/>
                  </a:cubicBezTo>
                  <a:cubicBezTo>
                    <a:pt x="455" y="592"/>
                    <a:pt x="416" y="553"/>
                    <a:pt x="416" y="504"/>
                  </a:cubicBezTo>
                  <a:cubicBezTo>
                    <a:pt x="416" y="474"/>
                    <a:pt x="432" y="447"/>
                    <a:pt x="456" y="431"/>
                  </a:cubicBezTo>
                  <a:lnTo>
                    <a:pt x="456" y="179"/>
                  </a:lnTo>
                  <a:cubicBezTo>
                    <a:pt x="456" y="115"/>
                    <a:pt x="553" y="115"/>
                    <a:pt x="553" y="179"/>
                  </a:cubicBezTo>
                  <a:lnTo>
                    <a:pt x="553" y="431"/>
                  </a:lnTo>
                  <a:cubicBezTo>
                    <a:pt x="576" y="447"/>
                    <a:pt x="592" y="474"/>
                    <a:pt x="592" y="504"/>
                  </a:cubicBezTo>
                  <a:cubicBezTo>
                    <a:pt x="592" y="516"/>
                    <a:pt x="590" y="526"/>
                    <a:pt x="586" y="536"/>
                  </a:cubicBezTo>
                  <a:lnTo>
                    <a:pt x="774" y="719"/>
                  </a:lnTo>
                  <a:cubicBezTo>
                    <a:pt x="806" y="751"/>
                    <a:pt x="758" y="801"/>
                    <a:pt x="725" y="769"/>
                  </a:cubicBezTo>
                  <a:close/>
                  <a:moveTo>
                    <a:pt x="168" y="471"/>
                  </a:moveTo>
                  <a:lnTo>
                    <a:pt x="168" y="471"/>
                  </a:lnTo>
                  <a:lnTo>
                    <a:pt x="234" y="471"/>
                  </a:lnTo>
                  <a:cubicBezTo>
                    <a:pt x="278" y="471"/>
                    <a:pt x="278" y="538"/>
                    <a:pt x="234" y="538"/>
                  </a:cubicBezTo>
                  <a:lnTo>
                    <a:pt x="168" y="538"/>
                  </a:lnTo>
                  <a:cubicBezTo>
                    <a:pt x="123" y="538"/>
                    <a:pt x="123" y="471"/>
                    <a:pt x="168" y="471"/>
                  </a:cubicBezTo>
                  <a:close/>
                  <a:moveTo>
                    <a:pt x="774" y="471"/>
                  </a:moveTo>
                  <a:lnTo>
                    <a:pt x="774" y="471"/>
                  </a:lnTo>
                  <a:lnTo>
                    <a:pt x="840" y="471"/>
                  </a:lnTo>
                  <a:cubicBezTo>
                    <a:pt x="885" y="471"/>
                    <a:pt x="885" y="538"/>
                    <a:pt x="840" y="538"/>
                  </a:cubicBezTo>
                  <a:lnTo>
                    <a:pt x="774" y="538"/>
                  </a:lnTo>
                  <a:cubicBezTo>
                    <a:pt x="730" y="538"/>
                    <a:pt x="730" y="471"/>
                    <a:pt x="774" y="471"/>
                  </a:cubicBezTo>
                  <a:close/>
                  <a:moveTo>
                    <a:pt x="470" y="840"/>
                  </a:moveTo>
                  <a:lnTo>
                    <a:pt x="470" y="840"/>
                  </a:lnTo>
                  <a:lnTo>
                    <a:pt x="470" y="775"/>
                  </a:lnTo>
                  <a:cubicBezTo>
                    <a:pt x="470" y="730"/>
                    <a:pt x="538" y="730"/>
                    <a:pt x="538" y="775"/>
                  </a:cubicBezTo>
                  <a:lnTo>
                    <a:pt x="538" y="840"/>
                  </a:lnTo>
                  <a:cubicBezTo>
                    <a:pt x="538" y="885"/>
                    <a:pt x="470" y="885"/>
                    <a:pt x="470" y="840"/>
                  </a:cubicBezTo>
                  <a:close/>
                  <a:moveTo>
                    <a:pt x="504" y="912"/>
                  </a:moveTo>
                  <a:lnTo>
                    <a:pt x="504" y="912"/>
                  </a:lnTo>
                  <a:cubicBezTo>
                    <a:pt x="729" y="912"/>
                    <a:pt x="912" y="730"/>
                    <a:pt x="912" y="504"/>
                  </a:cubicBezTo>
                  <a:cubicBezTo>
                    <a:pt x="912" y="279"/>
                    <a:pt x="729" y="97"/>
                    <a:pt x="504" y="97"/>
                  </a:cubicBezTo>
                  <a:cubicBezTo>
                    <a:pt x="279" y="97"/>
                    <a:pt x="96" y="279"/>
                    <a:pt x="96" y="504"/>
                  </a:cubicBezTo>
                  <a:cubicBezTo>
                    <a:pt x="96" y="730"/>
                    <a:pt x="279" y="912"/>
                    <a:pt x="504" y="912"/>
                  </a:cubicBezTo>
                  <a:close/>
                </a:path>
              </a:pathLst>
            </a:custGeom>
            <a:solidFill>
              <a:schemeClr val="bg1"/>
            </a:solidFill>
            <a:ln w="12700" cap="flat" cmpd="sng" algn="ctr">
              <a:noFill/>
              <a:prstDash val="solid"/>
              <a:miter lim="800000"/>
            </a:ln>
            <a:effectLst>
              <a:outerShdw blurRad="254000" dist="114300" dir="5400000" sx="90000" sy="90000" algn="t"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solidFill>
                  <a:prstClr val="white"/>
                </a:solidFill>
                <a:latin typeface="微软雅黑" panose="020B0503020204020204" pitchFamily="34" charset="-122"/>
                <a:ea typeface="微软雅黑" panose="020B0503020204020204" pitchFamily="34" charset="-122"/>
                <a:cs typeface="汉仪书魂体简" panose="02010600000101010101" charset="-122"/>
                <a:sym typeface="汉仪书宋二简"/>
              </a:endParaRPr>
            </a:p>
          </p:txBody>
        </p:sp>
      </p:grpSp>
      <p:sp>
        <p:nvSpPr>
          <p:cNvPr id="16" name="文本框 15"/>
          <p:cNvSpPr txBox="1"/>
          <p:nvPr/>
        </p:nvSpPr>
        <p:spPr>
          <a:xfrm>
            <a:off x="1181028" y="5137564"/>
            <a:ext cx="2159315" cy="1477328"/>
          </a:xfrm>
          <a:prstGeom prst="rect">
            <a:avLst/>
          </a:prstGeom>
          <a:noFill/>
        </p:spPr>
        <p:txBody>
          <a:bodyPr wrap="square" rtlCol="0">
            <a:spAutoFit/>
          </a:bodyPr>
          <a:lstStyle/>
          <a:p>
            <a:pPr algn="ctr" hangingPunct="0">
              <a:lnSpc>
                <a:spcPct val="150000"/>
              </a:lnSpc>
            </a:pPr>
            <a:r>
              <a:rPr lang="zh-CN" altLang="en-US" sz="1200">
                <a:solidFill>
                  <a:schemeClr val="tx1">
                    <a:lumMod val="50000"/>
                    <a:lumOff val="50000"/>
                  </a:schemeClr>
                </a:solidFill>
                <a:latin typeface="微软雅黑" panose="020B0503020204020204" pitchFamily="34" charset="-122"/>
                <a:ea typeface="微软雅黑" panose="020B0503020204020204" pitchFamily="34" charset="-122"/>
                <a:cs typeface="汉仪书魂体简" panose="02010600000101010101" charset="-122"/>
                <a:sym typeface="汉仪书宋二简"/>
              </a:rPr>
              <a:t>图标以及图片均可根据您的个人需要来进行一键替换图标以及图片均可根据您的个人需要来进行一键替换。</a:t>
            </a:r>
          </a:p>
          <a:p>
            <a:pPr algn="ctr" hangingPunct="0">
              <a:lnSpc>
                <a:spcPct val="150000"/>
              </a:lnSpc>
            </a:pPr>
            <a:r>
              <a:rPr lang="zh-CN" altLang="en-US" sz="1200">
                <a:solidFill>
                  <a:schemeClr val="tx1">
                    <a:lumMod val="50000"/>
                    <a:lumOff val="50000"/>
                  </a:schemeClr>
                </a:solidFill>
                <a:latin typeface="微软雅黑" panose="020B0503020204020204" pitchFamily="34" charset="-122"/>
                <a:ea typeface="微软雅黑" panose="020B0503020204020204" pitchFamily="34" charset="-122"/>
                <a:cs typeface="汉仪书魂体简" panose="02010600000101010101" charset="-122"/>
                <a:sym typeface="汉仪书宋二简"/>
              </a:rPr>
              <a:t>。</a:t>
            </a:r>
          </a:p>
        </p:txBody>
      </p:sp>
      <p:sp>
        <p:nvSpPr>
          <p:cNvPr id="17" name="文本框 16"/>
          <p:cNvSpPr txBox="1"/>
          <p:nvPr/>
        </p:nvSpPr>
        <p:spPr>
          <a:xfrm>
            <a:off x="5016344" y="5137564"/>
            <a:ext cx="2159315" cy="1477328"/>
          </a:xfrm>
          <a:prstGeom prst="rect">
            <a:avLst/>
          </a:prstGeom>
          <a:noFill/>
        </p:spPr>
        <p:txBody>
          <a:bodyPr wrap="square" rtlCol="0">
            <a:spAutoFit/>
          </a:bodyPr>
          <a:lstStyle/>
          <a:p>
            <a:pPr algn="ctr" hangingPunct="0">
              <a:lnSpc>
                <a:spcPct val="150000"/>
              </a:lnSpc>
            </a:pPr>
            <a:r>
              <a:rPr lang="zh-CN" altLang="en-US" sz="1200">
                <a:solidFill>
                  <a:schemeClr val="tx1">
                    <a:lumMod val="50000"/>
                    <a:lumOff val="50000"/>
                  </a:schemeClr>
                </a:solidFill>
                <a:latin typeface="微软雅黑" panose="020B0503020204020204" pitchFamily="34" charset="-122"/>
                <a:ea typeface="微软雅黑" panose="020B0503020204020204" pitchFamily="34" charset="-122"/>
                <a:cs typeface="汉仪书魂体简" panose="02010600000101010101" charset="-122"/>
                <a:sym typeface="汉仪书宋二简"/>
              </a:rPr>
              <a:t>图标以及图片均可根据您的个人需要来进行一键替换图标以及图片均可根据您的个人需要来进行一键替换。</a:t>
            </a:r>
          </a:p>
          <a:p>
            <a:pPr algn="ctr" hangingPunct="0">
              <a:lnSpc>
                <a:spcPct val="150000"/>
              </a:lnSpc>
            </a:pPr>
            <a:r>
              <a:rPr lang="zh-CN" altLang="en-US" sz="1200">
                <a:solidFill>
                  <a:schemeClr val="tx1">
                    <a:lumMod val="50000"/>
                    <a:lumOff val="50000"/>
                  </a:schemeClr>
                </a:solidFill>
                <a:latin typeface="微软雅黑" panose="020B0503020204020204" pitchFamily="34" charset="-122"/>
                <a:ea typeface="微软雅黑" panose="020B0503020204020204" pitchFamily="34" charset="-122"/>
                <a:cs typeface="汉仪书魂体简" panose="02010600000101010101" charset="-122"/>
                <a:sym typeface="汉仪书宋二简"/>
              </a:rPr>
              <a:t>。</a:t>
            </a:r>
          </a:p>
        </p:txBody>
      </p:sp>
      <p:sp>
        <p:nvSpPr>
          <p:cNvPr id="18" name="文本框 17"/>
          <p:cNvSpPr txBox="1"/>
          <p:nvPr/>
        </p:nvSpPr>
        <p:spPr>
          <a:xfrm>
            <a:off x="8851063" y="5137564"/>
            <a:ext cx="2159315" cy="1200329"/>
          </a:xfrm>
          <a:prstGeom prst="rect">
            <a:avLst/>
          </a:prstGeom>
          <a:noFill/>
        </p:spPr>
        <p:txBody>
          <a:bodyPr wrap="square" rtlCol="0">
            <a:spAutoFit/>
          </a:bodyPr>
          <a:lstStyle/>
          <a:p>
            <a:pPr algn="ctr" hangingPunct="0">
              <a:lnSpc>
                <a:spcPct val="150000"/>
              </a:lnSpc>
            </a:pPr>
            <a:r>
              <a:rPr lang="zh-CN" altLang="en-US" sz="1200">
                <a:solidFill>
                  <a:schemeClr val="tx1">
                    <a:lumMod val="50000"/>
                    <a:lumOff val="50000"/>
                  </a:schemeClr>
                </a:solidFill>
                <a:latin typeface="微软雅黑" panose="020B0503020204020204" pitchFamily="34" charset="-122"/>
                <a:ea typeface="微软雅黑" panose="020B0503020204020204" pitchFamily="34" charset="-122"/>
                <a:cs typeface="汉仪书魂体简" panose="02010600000101010101" charset="-122"/>
                <a:sym typeface="汉仪书宋二简"/>
              </a:rPr>
              <a:t>图标以及图片均可根据您的个人需要来进行图标以及图片均可根据您的个人需要来进行一键替换一键替换。</a:t>
            </a:r>
          </a:p>
        </p:txBody>
      </p:sp>
      <p:sp>
        <p:nvSpPr>
          <p:cNvPr id="19" name="矩形: 圆角 17"/>
          <p:cNvSpPr/>
          <p:nvPr/>
        </p:nvSpPr>
        <p:spPr>
          <a:xfrm>
            <a:off x="5334084" y="4293504"/>
            <a:ext cx="1523833" cy="533362"/>
          </a:xfrm>
          <a:prstGeom prst="roundRect">
            <a:avLst/>
          </a:prstGeom>
          <a:gradFill>
            <a:gsLst>
              <a:gs pos="0">
                <a:srgbClr val="B6D8D4"/>
              </a:gs>
              <a:gs pos="100000">
                <a:srgbClr val="5AA69D"/>
              </a:gs>
            </a:gsLst>
            <a:lin ang="2700000" scaled="0"/>
          </a:gradFill>
          <a:ln w="12700" cap="flat" cmpd="sng" algn="ctr">
            <a:noFill/>
            <a:prstDash val="solid"/>
            <a:miter lim="800000"/>
          </a:ln>
          <a:effectLst>
            <a:outerShdw blurRad="254000" dist="114300" dir="5400000" sx="90000" sy="90000" algn="t"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a:solidFill>
                  <a:prstClr val="white"/>
                </a:solidFill>
                <a:latin typeface="微软雅黑" panose="020B0503020204020204" pitchFamily="34" charset="-122"/>
                <a:ea typeface="微软雅黑" panose="020B0503020204020204" pitchFamily="34" charset="-122"/>
                <a:cs typeface="汉仪书魂体简" panose="02010600000101010101" charset="-122"/>
                <a:sym typeface="汉仪书宋二简"/>
              </a:rPr>
              <a:t>工作重点</a:t>
            </a:r>
          </a:p>
        </p:txBody>
      </p:sp>
      <p:sp>
        <p:nvSpPr>
          <p:cNvPr id="20" name="矩形: 圆角 36"/>
          <p:cNvSpPr/>
          <p:nvPr/>
        </p:nvSpPr>
        <p:spPr>
          <a:xfrm>
            <a:off x="1682747" y="4357896"/>
            <a:ext cx="1155882" cy="404574"/>
          </a:xfrm>
          <a:prstGeom prst="roundRect">
            <a:avLst/>
          </a:prstGeom>
          <a:gradFill>
            <a:gsLst>
              <a:gs pos="0">
                <a:srgbClr val="B6D8D4"/>
              </a:gs>
              <a:gs pos="100000">
                <a:srgbClr val="5AA69D"/>
              </a:gs>
            </a:gsLst>
            <a:lin ang="2700000" scaled="0"/>
          </a:gradFill>
          <a:ln w="12700" cap="flat" cmpd="sng" algn="ctr">
            <a:noFill/>
            <a:prstDash val="solid"/>
            <a:miter lim="800000"/>
          </a:ln>
          <a:effectLst>
            <a:outerShdw blurRad="254000" dist="114300" dir="5400000" sx="90000" sy="90000" algn="t"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a:solidFill>
                  <a:prstClr val="white"/>
                </a:solidFill>
                <a:latin typeface="微软雅黑" panose="020B0503020204020204" pitchFamily="34" charset="-122"/>
                <a:ea typeface="微软雅黑" panose="020B0503020204020204" pitchFamily="34" charset="-122"/>
                <a:cs typeface="汉仪书魂体简" panose="02010600000101010101" charset="-122"/>
                <a:sym typeface="汉仪书宋二简"/>
              </a:rPr>
              <a:t>工作中心</a:t>
            </a:r>
          </a:p>
        </p:txBody>
      </p:sp>
      <p:sp>
        <p:nvSpPr>
          <p:cNvPr id="21" name="矩形: 圆角 37"/>
          <p:cNvSpPr/>
          <p:nvPr/>
        </p:nvSpPr>
        <p:spPr>
          <a:xfrm>
            <a:off x="9352782" y="4357896"/>
            <a:ext cx="1155882" cy="404574"/>
          </a:xfrm>
          <a:prstGeom prst="roundRect">
            <a:avLst/>
          </a:prstGeom>
          <a:gradFill>
            <a:gsLst>
              <a:gs pos="0">
                <a:srgbClr val="B6D8D4"/>
              </a:gs>
              <a:gs pos="100000">
                <a:srgbClr val="5AA69D"/>
              </a:gs>
            </a:gsLst>
            <a:lin ang="2700000" scaled="0"/>
          </a:gradFill>
          <a:ln w="12700" cap="flat" cmpd="sng" algn="ctr">
            <a:noFill/>
            <a:prstDash val="solid"/>
            <a:miter lim="800000"/>
          </a:ln>
          <a:effectLst>
            <a:outerShdw blurRad="254000" dist="114300" dir="5400000" sx="90000" sy="90000" algn="t"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a:solidFill>
                  <a:prstClr val="white"/>
                </a:solidFill>
                <a:latin typeface="微软雅黑" panose="020B0503020204020204" pitchFamily="34" charset="-122"/>
                <a:ea typeface="微软雅黑" panose="020B0503020204020204" pitchFamily="34" charset="-122"/>
                <a:cs typeface="汉仪书魂体简" panose="02010600000101010101" charset="-122"/>
                <a:sym typeface="汉仪书宋二简"/>
              </a:rPr>
              <a:t>任务分配</a:t>
            </a:r>
          </a:p>
        </p:txBody>
      </p:sp>
      <p:sp>
        <p:nvSpPr>
          <p:cNvPr id="22" name="TextBox 4">
            <a:extLst>
              <a:ext uri="{FF2B5EF4-FFF2-40B4-BE49-F238E27FC236}">
                <a16:creationId xmlns:a16="http://schemas.microsoft.com/office/drawing/2014/main" id="{04B18F9B-96FE-436B-80E1-3AE6A24E1FF8}"/>
              </a:ext>
            </a:extLst>
          </p:cNvPr>
          <p:cNvSpPr txBox="1"/>
          <p:nvPr/>
        </p:nvSpPr>
        <p:spPr>
          <a:xfrm>
            <a:off x="0" y="5"/>
            <a:ext cx="604867" cy="13324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200000"/>
              </a:lnSpc>
            </a:pPr>
            <a:r>
              <a:rPr lang="zh-CN" altLang="en-US" sz="135">
                <a:solidFill>
                  <a:schemeClr val="tx1">
                    <a:alpha val="0"/>
                  </a:schemeClr>
                </a:solidFill>
                <a:latin typeface="微软雅黑" panose="020B0503020204020204" pitchFamily="34" charset="-122"/>
                <a:ea typeface="微软雅黑" panose="020B0503020204020204" pitchFamily="34" charset="-122"/>
              </a:rPr>
              <a:t>行业</a:t>
            </a:r>
            <a:r>
              <a:rPr lang="en-US" altLang="zh-CN" sz="135">
                <a:solidFill>
                  <a:schemeClr val="tx1">
                    <a:alpha val="0"/>
                  </a:schemeClr>
                </a:solidFill>
                <a:latin typeface="微软雅黑" panose="020B0503020204020204" pitchFamily="34" charset="-122"/>
                <a:ea typeface="微软雅黑" panose="020B0503020204020204" pitchFamily="34" charset="-122"/>
              </a:rPr>
              <a:t>PPT</a:t>
            </a:r>
            <a:r>
              <a:rPr lang="zh-CN" altLang="en-US" sz="135">
                <a:solidFill>
                  <a:schemeClr val="tx1">
                    <a:alpha val="0"/>
                  </a:schemeClr>
                </a:solidFill>
                <a:latin typeface="微软雅黑" panose="020B0503020204020204" pitchFamily="34" charset="-122"/>
                <a:ea typeface="微软雅黑" panose="020B0503020204020204" pitchFamily="34" charset="-122"/>
              </a:rPr>
              <a:t>模板</a:t>
            </a:r>
            <a:r>
              <a:rPr lang="en-US" altLang="zh-CN" sz="135">
                <a:solidFill>
                  <a:schemeClr val="tx1">
                    <a:alpha val="0"/>
                  </a:schemeClr>
                </a:solidFill>
                <a:latin typeface="微软雅黑" panose="020B0503020204020204" pitchFamily="34" charset="-122"/>
                <a:ea typeface="微软雅黑" panose="020B0503020204020204" pitchFamily="34" charset="-122"/>
              </a:rPr>
              <a:t>http://www.XX.com/hangye/</a:t>
            </a:r>
          </a:p>
        </p:txBody>
      </p:sp>
    </p:spTree>
  </p:cSld>
  <p:clrMapOvr>
    <a:masterClrMapping/>
  </p:clrMapOvr>
  <p:transition spd="slow" advClick="0">
    <p:push dir="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10" presetClass="entr" presetSubtype="0" dur="50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nodeType="afterGroup">
                            <p:stCondLst>
                              <p:cond delay="500"/>
                            </p:stCondLst>
                            <p:childTnLst>
                              <p:par>
                                <p:cTn id="9" presetID="10" presetClass="entr" presetSubtype="0" dur="500"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500"/>
                                        <p:tgtEl>
                                          <p:spTgt spid="13"/>
                                        </p:tgtEl>
                                      </p:cBhvr>
                                    </p:animEffect>
                                  </p:childTnLst>
                                </p:cTn>
                              </p:par>
                            </p:childTnLst>
                          </p:cTn>
                        </p:par>
                        <p:par>
                          <p:cTn id="12" fill="hold" nodeType="afterGroup">
                            <p:stCondLst>
                              <p:cond delay="1000"/>
                            </p:stCondLst>
                            <p:childTnLst>
                              <p:par>
                                <p:cTn id="13" presetID="10" presetClass="entr" presetSubtype="0" dur="500" fill="hold"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par>
                          <p:cTn id="16" fill="hold" nodeType="afterGroup">
                            <p:stCondLst>
                              <p:cond delay="1500"/>
                            </p:stCondLst>
                            <p:childTnLst>
                              <p:par>
                                <p:cTn id="17" presetID="53" presetClass="entr" presetSubtype="0" dur="500" fill="hold" grpId="0" nodeType="afterEffect">
                                  <p:stCondLst>
                                    <p:cond delay="0"/>
                                  </p:stCondLst>
                                  <p:childTnLst>
                                    <p:set>
                                      <p:cBhvr>
                                        <p:cTn id="18" dur="1" fill="hold">
                                          <p:stCondLst>
                                            <p:cond delay="0"/>
                                          </p:stCondLst>
                                        </p:cTn>
                                        <p:tgtEl>
                                          <p:spTgt spid="19"/>
                                        </p:tgtEl>
                                        <p:attrNameLst>
                                          <p:attrName>style.visibility</p:attrName>
                                        </p:attrNameLst>
                                      </p:cBhvr>
                                      <p:to>
                                        <p:strVal val="visible"/>
                                      </p:to>
                                    </p:set>
                                    <p:anim calcmode="lin" valueType="num">
                                      <p:cBhvr>
                                        <p:cTn id="19" dur="500" fill="hold"/>
                                        <p:tgtEl>
                                          <p:spTgt spid="19"/>
                                        </p:tgtEl>
                                        <p:attrNameLst>
                                          <p:attrName>ppt_w</p:attrName>
                                        </p:attrNameLst>
                                      </p:cBhvr>
                                      <p:tavLst>
                                        <p:tav tm="0">
                                          <p:val>
                                            <p:fltVal val="0"/>
                                          </p:val>
                                        </p:tav>
                                        <p:tav tm="100000">
                                          <p:val>
                                            <p:strVal val="#ppt_w"/>
                                          </p:val>
                                        </p:tav>
                                      </p:tavLst>
                                    </p:anim>
                                    <p:anim calcmode="lin" valueType="num">
                                      <p:cBhvr>
                                        <p:cTn id="20" dur="500" fill="hold"/>
                                        <p:tgtEl>
                                          <p:spTgt spid="19"/>
                                        </p:tgtEl>
                                        <p:attrNameLst>
                                          <p:attrName>ppt_h</p:attrName>
                                        </p:attrNameLst>
                                      </p:cBhvr>
                                      <p:tavLst>
                                        <p:tav tm="0">
                                          <p:val>
                                            <p:fltVal val="0"/>
                                          </p:val>
                                        </p:tav>
                                        <p:tav tm="100000">
                                          <p:val>
                                            <p:strVal val="#ppt_h"/>
                                          </p:val>
                                        </p:tav>
                                      </p:tavLst>
                                    </p:anim>
                                    <p:animEffect transition="in" filter="fade">
                                      <p:cBhvr>
                                        <p:cTn id="21" dur="500"/>
                                        <p:tgtEl>
                                          <p:spTgt spid="19"/>
                                        </p:tgtEl>
                                      </p:cBhvr>
                                    </p:animEffect>
                                  </p:childTnLst>
                                </p:cTn>
                              </p:par>
                            </p:childTnLst>
                          </p:cTn>
                        </p:par>
                        <p:par>
                          <p:cTn id="22" fill="hold" nodeType="afterGroup">
                            <p:stCondLst>
                              <p:cond delay="2000"/>
                            </p:stCondLst>
                            <p:childTnLst>
                              <p:par>
                                <p:cTn id="23" presetID="53" presetClass="entr" presetSubtype="0" dur="500" fill="hold" grpId="0" nodeType="afterEffect">
                                  <p:stCondLst>
                                    <p:cond delay="0"/>
                                  </p:stCondLst>
                                  <p:childTnLst>
                                    <p:set>
                                      <p:cBhvr>
                                        <p:cTn id="24" dur="1" fill="hold">
                                          <p:stCondLst>
                                            <p:cond delay="0"/>
                                          </p:stCondLst>
                                        </p:cTn>
                                        <p:tgtEl>
                                          <p:spTgt spid="20"/>
                                        </p:tgtEl>
                                        <p:attrNameLst>
                                          <p:attrName>style.visibility</p:attrName>
                                        </p:attrNameLst>
                                      </p:cBhvr>
                                      <p:to>
                                        <p:strVal val="visible"/>
                                      </p:to>
                                    </p:set>
                                    <p:anim calcmode="lin" valueType="num">
                                      <p:cBhvr>
                                        <p:cTn id="25" dur="500" fill="hold"/>
                                        <p:tgtEl>
                                          <p:spTgt spid="20"/>
                                        </p:tgtEl>
                                        <p:attrNameLst>
                                          <p:attrName>ppt_w</p:attrName>
                                        </p:attrNameLst>
                                      </p:cBhvr>
                                      <p:tavLst>
                                        <p:tav tm="0">
                                          <p:val>
                                            <p:fltVal val="0"/>
                                          </p:val>
                                        </p:tav>
                                        <p:tav tm="100000">
                                          <p:val>
                                            <p:strVal val="#ppt_w"/>
                                          </p:val>
                                        </p:tav>
                                      </p:tavLst>
                                    </p:anim>
                                    <p:anim calcmode="lin" valueType="num">
                                      <p:cBhvr>
                                        <p:cTn id="26" dur="500" fill="hold"/>
                                        <p:tgtEl>
                                          <p:spTgt spid="20"/>
                                        </p:tgtEl>
                                        <p:attrNameLst>
                                          <p:attrName>ppt_h</p:attrName>
                                        </p:attrNameLst>
                                      </p:cBhvr>
                                      <p:tavLst>
                                        <p:tav tm="0">
                                          <p:val>
                                            <p:fltVal val="0"/>
                                          </p:val>
                                        </p:tav>
                                        <p:tav tm="100000">
                                          <p:val>
                                            <p:strVal val="#ppt_h"/>
                                          </p:val>
                                        </p:tav>
                                      </p:tavLst>
                                    </p:anim>
                                    <p:animEffect transition="in" filter="fade">
                                      <p:cBhvr>
                                        <p:cTn id="27" dur="500"/>
                                        <p:tgtEl>
                                          <p:spTgt spid="20"/>
                                        </p:tgtEl>
                                      </p:cBhvr>
                                    </p:animEffect>
                                  </p:childTnLst>
                                </p:cTn>
                              </p:par>
                            </p:childTnLst>
                          </p:cTn>
                        </p:par>
                        <p:par>
                          <p:cTn id="28" fill="hold" nodeType="afterGroup">
                            <p:stCondLst>
                              <p:cond delay="2500"/>
                            </p:stCondLst>
                            <p:childTnLst>
                              <p:par>
                                <p:cTn id="29" presetID="53" presetClass="entr" presetSubtype="0" dur="500" fill="hold" grpId="0" nodeType="afterEffect">
                                  <p:stCondLst>
                                    <p:cond delay="0"/>
                                  </p:stCondLst>
                                  <p:childTnLst>
                                    <p:set>
                                      <p:cBhvr>
                                        <p:cTn id="30" dur="1" fill="hold">
                                          <p:stCondLst>
                                            <p:cond delay="0"/>
                                          </p:stCondLst>
                                        </p:cTn>
                                        <p:tgtEl>
                                          <p:spTgt spid="21"/>
                                        </p:tgtEl>
                                        <p:attrNameLst>
                                          <p:attrName>style.visibility</p:attrName>
                                        </p:attrNameLst>
                                      </p:cBhvr>
                                      <p:to>
                                        <p:strVal val="visible"/>
                                      </p:to>
                                    </p:set>
                                    <p:anim calcmode="lin" valueType="num">
                                      <p:cBhvr>
                                        <p:cTn id="31" dur="500" fill="hold"/>
                                        <p:tgtEl>
                                          <p:spTgt spid="21"/>
                                        </p:tgtEl>
                                        <p:attrNameLst>
                                          <p:attrName>ppt_w</p:attrName>
                                        </p:attrNameLst>
                                      </p:cBhvr>
                                      <p:tavLst>
                                        <p:tav tm="0">
                                          <p:val>
                                            <p:fltVal val="0"/>
                                          </p:val>
                                        </p:tav>
                                        <p:tav tm="100000">
                                          <p:val>
                                            <p:strVal val="#ppt_w"/>
                                          </p:val>
                                        </p:tav>
                                      </p:tavLst>
                                    </p:anim>
                                    <p:anim calcmode="lin" valueType="num">
                                      <p:cBhvr>
                                        <p:cTn id="32" dur="500" fill="hold"/>
                                        <p:tgtEl>
                                          <p:spTgt spid="21"/>
                                        </p:tgtEl>
                                        <p:attrNameLst>
                                          <p:attrName>ppt_h</p:attrName>
                                        </p:attrNameLst>
                                      </p:cBhvr>
                                      <p:tavLst>
                                        <p:tav tm="0">
                                          <p:val>
                                            <p:fltVal val="0"/>
                                          </p:val>
                                        </p:tav>
                                        <p:tav tm="100000">
                                          <p:val>
                                            <p:strVal val="#ppt_h"/>
                                          </p:val>
                                        </p:tav>
                                      </p:tavLst>
                                    </p:anim>
                                    <p:animEffect transition="in" filter="fade">
                                      <p:cBhvr>
                                        <p:cTn id="33" dur="500"/>
                                        <p:tgtEl>
                                          <p:spTgt spid="21"/>
                                        </p:tgtEl>
                                      </p:cBhvr>
                                    </p:animEffect>
                                  </p:childTnLst>
                                </p:cTn>
                              </p:par>
                            </p:childTnLst>
                          </p:cTn>
                        </p:par>
                        <p:par>
                          <p:cTn id="34" fill="hold" nodeType="afterGroup">
                            <p:stCondLst>
                              <p:cond delay="3000"/>
                            </p:stCondLst>
                            <p:childTnLst>
                              <p:par>
                                <p:cTn id="35" presetID="53" presetClass="entr" presetSubtype="0" dur="500" fill="hold" grpId="0" nodeType="afterEffect">
                                  <p:stCondLst>
                                    <p:cond delay="0"/>
                                  </p:stCondLst>
                                  <p:childTnLst>
                                    <p:set>
                                      <p:cBhvr>
                                        <p:cTn id="36" dur="1" fill="hold">
                                          <p:stCondLst>
                                            <p:cond delay="0"/>
                                          </p:stCondLst>
                                        </p:cTn>
                                        <p:tgtEl>
                                          <p:spTgt spid="16"/>
                                        </p:tgtEl>
                                        <p:attrNameLst>
                                          <p:attrName>style.visibility</p:attrName>
                                        </p:attrNameLst>
                                      </p:cBhvr>
                                      <p:to>
                                        <p:strVal val="visible"/>
                                      </p:to>
                                    </p:set>
                                    <p:anim calcmode="lin" valueType="num">
                                      <p:cBhvr>
                                        <p:cTn id="37" dur="500" fill="hold"/>
                                        <p:tgtEl>
                                          <p:spTgt spid="16"/>
                                        </p:tgtEl>
                                        <p:attrNameLst>
                                          <p:attrName>ppt_w</p:attrName>
                                        </p:attrNameLst>
                                      </p:cBhvr>
                                      <p:tavLst>
                                        <p:tav tm="0">
                                          <p:val>
                                            <p:fltVal val="0"/>
                                          </p:val>
                                        </p:tav>
                                        <p:tav tm="100000">
                                          <p:val>
                                            <p:strVal val="#ppt_w"/>
                                          </p:val>
                                        </p:tav>
                                      </p:tavLst>
                                    </p:anim>
                                    <p:anim calcmode="lin" valueType="num">
                                      <p:cBhvr>
                                        <p:cTn id="38" dur="500" fill="hold"/>
                                        <p:tgtEl>
                                          <p:spTgt spid="16"/>
                                        </p:tgtEl>
                                        <p:attrNameLst>
                                          <p:attrName>ppt_h</p:attrName>
                                        </p:attrNameLst>
                                      </p:cBhvr>
                                      <p:tavLst>
                                        <p:tav tm="0">
                                          <p:val>
                                            <p:fltVal val="0"/>
                                          </p:val>
                                        </p:tav>
                                        <p:tav tm="100000">
                                          <p:val>
                                            <p:strVal val="#ppt_h"/>
                                          </p:val>
                                        </p:tav>
                                      </p:tavLst>
                                    </p:anim>
                                    <p:animEffect transition="in" filter="fade">
                                      <p:cBhvr>
                                        <p:cTn id="39" dur="500"/>
                                        <p:tgtEl>
                                          <p:spTgt spid="16"/>
                                        </p:tgtEl>
                                      </p:cBhvr>
                                    </p:animEffect>
                                  </p:childTnLst>
                                </p:cTn>
                              </p:par>
                            </p:childTnLst>
                          </p:cTn>
                        </p:par>
                        <p:par>
                          <p:cTn id="40" fill="hold" nodeType="afterGroup">
                            <p:stCondLst>
                              <p:cond delay="3500"/>
                            </p:stCondLst>
                            <p:childTnLst>
                              <p:par>
                                <p:cTn id="41" presetID="53" presetClass="entr" presetSubtype="0" dur="500" fill="hold" grpId="0" nodeType="afterEffect">
                                  <p:stCondLst>
                                    <p:cond delay="0"/>
                                  </p:stCondLst>
                                  <p:childTnLst>
                                    <p:set>
                                      <p:cBhvr>
                                        <p:cTn id="42" dur="1" fill="hold">
                                          <p:stCondLst>
                                            <p:cond delay="0"/>
                                          </p:stCondLst>
                                        </p:cTn>
                                        <p:tgtEl>
                                          <p:spTgt spid="17"/>
                                        </p:tgtEl>
                                        <p:attrNameLst>
                                          <p:attrName>style.visibility</p:attrName>
                                        </p:attrNameLst>
                                      </p:cBhvr>
                                      <p:to>
                                        <p:strVal val="visible"/>
                                      </p:to>
                                    </p:set>
                                    <p:anim calcmode="lin" valueType="num">
                                      <p:cBhvr>
                                        <p:cTn id="43" dur="500" fill="hold"/>
                                        <p:tgtEl>
                                          <p:spTgt spid="17"/>
                                        </p:tgtEl>
                                        <p:attrNameLst>
                                          <p:attrName>ppt_w</p:attrName>
                                        </p:attrNameLst>
                                      </p:cBhvr>
                                      <p:tavLst>
                                        <p:tav tm="0">
                                          <p:val>
                                            <p:fltVal val="0"/>
                                          </p:val>
                                        </p:tav>
                                        <p:tav tm="100000">
                                          <p:val>
                                            <p:strVal val="#ppt_w"/>
                                          </p:val>
                                        </p:tav>
                                      </p:tavLst>
                                    </p:anim>
                                    <p:anim calcmode="lin" valueType="num">
                                      <p:cBhvr>
                                        <p:cTn id="44" dur="500" fill="hold"/>
                                        <p:tgtEl>
                                          <p:spTgt spid="17"/>
                                        </p:tgtEl>
                                        <p:attrNameLst>
                                          <p:attrName>ppt_h</p:attrName>
                                        </p:attrNameLst>
                                      </p:cBhvr>
                                      <p:tavLst>
                                        <p:tav tm="0">
                                          <p:val>
                                            <p:fltVal val="0"/>
                                          </p:val>
                                        </p:tav>
                                        <p:tav tm="100000">
                                          <p:val>
                                            <p:strVal val="#ppt_h"/>
                                          </p:val>
                                        </p:tav>
                                      </p:tavLst>
                                    </p:anim>
                                    <p:animEffect transition="in" filter="fade">
                                      <p:cBhvr>
                                        <p:cTn id="45" dur="500"/>
                                        <p:tgtEl>
                                          <p:spTgt spid="17"/>
                                        </p:tgtEl>
                                      </p:cBhvr>
                                    </p:animEffect>
                                  </p:childTnLst>
                                </p:cTn>
                              </p:par>
                            </p:childTnLst>
                          </p:cTn>
                        </p:par>
                        <p:par>
                          <p:cTn id="46" fill="hold" nodeType="afterGroup">
                            <p:stCondLst>
                              <p:cond delay="4000"/>
                            </p:stCondLst>
                            <p:childTnLst>
                              <p:par>
                                <p:cTn id="47" presetID="53" presetClass="entr" presetSubtype="0" dur="500" fill="hold" grpId="0" nodeType="afterEffect">
                                  <p:stCondLst>
                                    <p:cond delay="0"/>
                                  </p:stCondLst>
                                  <p:childTnLst>
                                    <p:set>
                                      <p:cBhvr>
                                        <p:cTn id="48" dur="1" fill="hold">
                                          <p:stCondLst>
                                            <p:cond delay="0"/>
                                          </p:stCondLst>
                                        </p:cTn>
                                        <p:tgtEl>
                                          <p:spTgt spid="18"/>
                                        </p:tgtEl>
                                        <p:attrNameLst>
                                          <p:attrName>style.visibility</p:attrName>
                                        </p:attrNameLst>
                                      </p:cBhvr>
                                      <p:to>
                                        <p:strVal val="visible"/>
                                      </p:to>
                                    </p:set>
                                    <p:anim calcmode="lin" valueType="num">
                                      <p:cBhvr>
                                        <p:cTn id="49" dur="500" fill="hold"/>
                                        <p:tgtEl>
                                          <p:spTgt spid="18"/>
                                        </p:tgtEl>
                                        <p:attrNameLst>
                                          <p:attrName>ppt_w</p:attrName>
                                        </p:attrNameLst>
                                      </p:cBhvr>
                                      <p:tavLst>
                                        <p:tav tm="0">
                                          <p:val>
                                            <p:fltVal val="0"/>
                                          </p:val>
                                        </p:tav>
                                        <p:tav tm="100000">
                                          <p:val>
                                            <p:strVal val="#ppt_w"/>
                                          </p:val>
                                        </p:tav>
                                      </p:tavLst>
                                    </p:anim>
                                    <p:anim calcmode="lin" valueType="num">
                                      <p:cBhvr>
                                        <p:cTn id="50" dur="500" fill="hold"/>
                                        <p:tgtEl>
                                          <p:spTgt spid="18"/>
                                        </p:tgtEl>
                                        <p:attrNameLst>
                                          <p:attrName>ppt_h</p:attrName>
                                        </p:attrNameLst>
                                      </p:cBhvr>
                                      <p:tavLst>
                                        <p:tav tm="0">
                                          <p:val>
                                            <p:fltVal val="0"/>
                                          </p:val>
                                        </p:tav>
                                        <p:tav tm="100000">
                                          <p:val>
                                            <p:strVal val="#ppt_h"/>
                                          </p:val>
                                        </p:tav>
                                      </p:tavLst>
                                    </p:anim>
                                    <p:animEffect transition="in" filter="fade">
                                      <p:cBhvr>
                                        <p:cTn id="51"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8" grpId="0"/>
      <p:bldP spid="19" grpId="0" animBg="1"/>
      <p:bldP spid="20" grpId="0" animBg="1"/>
      <p:bldP spid="21"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椭圆 23"/>
          <p:cNvSpPr/>
          <p:nvPr/>
        </p:nvSpPr>
        <p:spPr>
          <a:xfrm>
            <a:off x="2122140" y="-351392"/>
            <a:ext cx="7950606" cy="7950606"/>
          </a:xfrm>
          <a:prstGeom prst="ellipse">
            <a:avLst/>
          </a:prstGeom>
          <a:noFill/>
          <a:ln>
            <a:gradFill>
              <a:gsLst>
                <a:gs pos="0">
                  <a:srgbClr val="B6D8D4">
                    <a:alpha val="56000"/>
                  </a:srgbClr>
                </a:gs>
                <a:gs pos="84000">
                  <a:srgbClr val="B6D8D4">
                    <a:alpha val="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书宋二简"/>
              <a:ea typeface="汉仪书宋二简"/>
              <a:sym typeface="汉仪书宋二简"/>
            </a:endParaRPr>
          </a:p>
        </p:txBody>
      </p:sp>
      <p:sp>
        <p:nvSpPr>
          <p:cNvPr id="8" name="椭圆 7"/>
          <p:cNvSpPr/>
          <p:nvPr/>
        </p:nvSpPr>
        <p:spPr>
          <a:xfrm>
            <a:off x="3056879" y="583347"/>
            <a:ext cx="6081128" cy="6081128"/>
          </a:xfrm>
          <a:prstGeom prst="ellipse">
            <a:avLst/>
          </a:prstGeom>
          <a:gradFill>
            <a:gsLst>
              <a:gs pos="0">
                <a:srgbClr val="B6D8D4">
                  <a:alpha val="66000"/>
                </a:srgbClr>
              </a:gs>
              <a:gs pos="78000">
                <a:srgbClr val="B6D8D4">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书宋二简"/>
              <a:ea typeface="汉仪书宋二简"/>
              <a:sym typeface="汉仪书宋二简"/>
            </a:endParaRPr>
          </a:p>
        </p:txBody>
      </p:sp>
      <p:pic>
        <p:nvPicPr>
          <p:cNvPr id="7" name="图片 6"/>
          <p:cNvPicPr>
            <a:picLocks noChangeAspect="1"/>
          </p:cNvPicPr>
          <p:nvPr/>
        </p:nvPicPr>
        <p:blipFill>
          <a:blip r:embed="rId2">
            <a:extLst>
              <a:ext uri="{BEBA8EAE-BF5A-486C-A8C5-ECC9F3942E4B}">
                <a14:imgProps xmlns:a14="http://schemas.microsoft.com/office/drawing/2010/main">
                  <a14:imgLayer r:embed="rId3">
                    <a14:imgEffect>
                      <a14:colorTemperature colorTemp="11200"/>
                    </a14:imgEffect>
                  </a14:imgLayer>
                </a14:imgProps>
              </a:ext>
              <a:ext uri="{28A0092B-C50C-407E-A947-70E740481C1C}">
                <a14:useLocalDpi xmlns:a14="http://schemas.microsoft.com/office/drawing/2010/main" val="0"/>
              </a:ext>
            </a:extLst>
          </a:blip>
          <a:stretch>
            <a:fillRect/>
          </a:stretch>
        </p:blipFill>
        <p:spPr>
          <a:xfrm>
            <a:off x="0" y="2256318"/>
            <a:ext cx="12192000" cy="6858000"/>
          </a:xfrm>
          <a:prstGeom prst="rect">
            <a:avLst/>
          </a:prstGeom>
        </p:spPr>
      </p:pic>
      <p:sp>
        <p:nvSpPr>
          <p:cNvPr id="9" name="文本框 8"/>
          <p:cNvSpPr txBox="1"/>
          <p:nvPr/>
        </p:nvSpPr>
        <p:spPr>
          <a:xfrm>
            <a:off x="1546168" y="1709960"/>
            <a:ext cx="9115498" cy="1437060"/>
          </a:xfrm>
          <a:prstGeom prst="rect">
            <a:avLst/>
          </a:prstGeom>
          <a:noFill/>
        </p:spPr>
        <p:txBody>
          <a:bodyPr wrap="square" rtlCol="0">
            <a:spAutoFit/>
          </a:bodyPr>
          <a:lstStyle/>
          <a:p>
            <a:pPr algn="ctr" defTabSz="457200">
              <a:lnSpc>
                <a:spcPct val="150000"/>
              </a:lnSpc>
            </a:pPr>
            <a:r>
              <a:rPr lang="en-US" altLang="zh-CN" sz="6600" spc="600">
                <a:solidFill>
                  <a:srgbClr val="5AA69D"/>
                </a:solidFill>
                <a:effectLst>
                  <a:outerShdw blurRad="25400" dist="25400" dir="2700000" algn="tl">
                    <a:srgbClr val="000000">
                      <a:alpha val="25000"/>
                    </a:srgbClr>
                  </a:outerShdw>
                </a:effectLst>
                <a:latin typeface="思源宋体 CN Heavy" pitchFamily="18" charset="-122"/>
                <a:ea typeface="思源宋体 CN Heavy" pitchFamily="18" charset="-122"/>
              </a:rPr>
              <a:t>THANKS</a:t>
            </a:r>
            <a:endParaRPr lang="zh-CN" altLang="en-US" sz="6600" spc="600">
              <a:solidFill>
                <a:srgbClr val="5AA69D"/>
              </a:solidFill>
              <a:effectLst>
                <a:outerShdw blurRad="25400" dist="25400" dir="2700000" algn="tl">
                  <a:srgbClr val="000000">
                    <a:alpha val="25000"/>
                  </a:srgbClr>
                </a:outerShdw>
              </a:effectLst>
              <a:latin typeface="思源宋体 CN Heavy" pitchFamily="18" charset="-122"/>
              <a:ea typeface="思源宋体 CN Heavy" pitchFamily="18" charset="-122"/>
            </a:endParaRPr>
          </a:p>
        </p:txBody>
      </p:sp>
      <p:sp>
        <p:nvSpPr>
          <p:cNvPr id="11" name="文本框 10"/>
          <p:cNvSpPr txBox="1"/>
          <p:nvPr/>
        </p:nvSpPr>
        <p:spPr>
          <a:xfrm>
            <a:off x="3480929" y="3710081"/>
            <a:ext cx="5245976" cy="646331"/>
          </a:xfrm>
          <a:prstGeom prst="rect">
            <a:avLst/>
          </a:prstGeom>
          <a:noFill/>
        </p:spPr>
        <p:txBody>
          <a:bodyPr wrap="square" rtlCol="0">
            <a:spAutoFit/>
          </a:bodyPr>
          <a:lstStyle/>
          <a:p>
            <a:pPr algn="ctr" defTabSz="457200">
              <a:lnSpc>
                <a:spcPct val="150000"/>
              </a:lnSpc>
            </a:pPr>
            <a:r>
              <a:rPr lang="en-US" altLang="zh-CN" sz="800">
                <a:solidFill>
                  <a:schemeClr val="tx1">
                    <a:lumMod val="50000"/>
                    <a:lumOff val="50000"/>
                  </a:schemeClr>
                </a:solidFill>
                <a:latin typeface="微软雅黑" panose="020B0503020204020204" pitchFamily="34" charset="-122"/>
                <a:ea typeface="微软雅黑" panose="020B0503020204020204" pitchFamily="34" charset="-122"/>
                <a:sym typeface="方正公文黑体" panose="02000500000000000000" charset="-122"/>
              </a:rPr>
              <a:t>Combining with the actual situation, this paper expounds  reasons </a:t>
            </a:r>
          </a:p>
          <a:p>
            <a:pPr algn="ctr" defTabSz="457200">
              <a:lnSpc>
                <a:spcPct val="150000"/>
              </a:lnSpc>
            </a:pPr>
            <a:r>
              <a:rPr lang="en-US" altLang="zh-CN" sz="800">
                <a:solidFill>
                  <a:schemeClr val="tx1">
                    <a:lumMod val="50000"/>
                    <a:lumOff val="50000"/>
                  </a:schemeClr>
                </a:solidFill>
                <a:latin typeface="微软雅黑" panose="020B0503020204020204" pitchFamily="34" charset="-122"/>
                <a:ea typeface="微软雅黑" panose="020B0503020204020204" pitchFamily="34" charset="-122"/>
                <a:sym typeface="方正公文黑体" panose="02000500000000000000" charset="-122"/>
              </a:rPr>
              <a:t>combining with the actual situation, it expounds the reasons for applying for this project, combining with the actual situation; combining </a:t>
            </a:r>
          </a:p>
        </p:txBody>
      </p:sp>
      <p:sp>
        <p:nvSpPr>
          <p:cNvPr id="12" name="文本框 11"/>
          <p:cNvSpPr txBox="1"/>
          <p:nvPr/>
        </p:nvSpPr>
        <p:spPr>
          <a:xfrm>
            <a:off x="3521279" y="2998722"/>
            <a:ext cx="5205626" cy="769441"/>
          </a:xfrm>
          <a:prstGeom prst="rect">
            <a:avLst/>
          </a:prstGeom>
          <a:noFill/>
        </p:spPr>
        <p:txBody>
          <a:bodyPr wrap="square" rtlCol="0">
            <a:spAutoFit/>
          </a:bodyPr>
          <a:lstStyle/>
          <a:p>
            <a:pPr algn="ctr" defTabSz="914400"/>
            <a:r>
              <a:rPr lang="zh-CN" altLang="en-US" sz="4400">
                <a:solidFill>
                  <a:schemeClr val="tx1">
                    <a:lumMod val="85000"/>
                    <a:lumOff val="15000"/>
                  </a:schemeClr>
                </a:solidFill>
                <a:effectLst>
                  <a:outerShdw blurRad="38100" dist="38100" dir="2700000" algn="tl">
                    <a:srgbClr val="000000">
                      <a:alpha val="20000"/>
                    </a:srgbClr>
                  </a:outerShdw>
                </a:effectLst>
                <a:latin typeface="思源宋体 CN Heavy" pitchFamily="18" charset="-122"/>
                <a:ea typeface="思源宋体 CN Heavy" pitchFamily="18" charset="-122"/>
                <a:sym typeface="方正公文黑体" panose="02000500000000000000" charset="-122"/>
              </a:rPr>
              <a:t>谢谢观看</a:t>
            </a:r>
          </a:p>
        </p:txBody>
      </p:sp>
      <p:sp>
        <p:nvSpPr>
          <p:cNvPr id="21" name="椭圆 20"/>
          <p:cNvSpPr/>
          <p:nvPr/>
        </p:nvSpPr>
        <p:spPr>
          <a:xfrm>
            <a:off x="1032061" y="3649680"/>
            <a:ext cx="954087" cy="954087"/>
          </a:xfrm>
          <a:prstGeom prst="ellipse">
            <a:avLst/>
          </a:prstGeom>
          <a:gradFill>
            <a:gsLst>
              <a:gs pos="0">
                <a:srgbClr val="B6D8D4"/>
              </a:gs>
              <a:gs pos="100000">
                <a:srgbClr val="78B7AF"/>
              </a:gs>
            </a:gsLst>
          </a:gradFill>
          <a:ln>
            <a:noFill/>
          </a:ln>
          <a:effectLst>
            <a:softEdge rad="304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书宋二简"/>
              <a:ea typeface="汉仪书宋二简"/>
              <a:sym typeface="汉仪书宋二简"/>
            </a:endParaRPr>
          </a:p>
        </p:txBody>
      </p:sp>
      <p:sp>
        <p:nvSpPr>
          <p:cNvPr id="22" name="椭圆 21"/>
          <p:cNvSpPr/>
          <p:nvPr/>
        </p:nvSpPr>
        <p:spPr>
          <a:xfrm>
            <a:off x="10035609" y="583347"/>
            <a:ext cx="1119566" cy="1119566"/>
          </a:xfrm>
          <a:prstGeom prst="ellipse">
            <a:avLst/>
          </a:prstGeom>
          <a:gradFill>
            <a:gsLst>
              <a:gs pos="0">
                <a:srgbClr val="B6D8D4"/>
              </a:gs>
              <a:gs pos="100000">
                <a:srgbClr val="78B7AF"/>
              </a:gs>
            </a:gsLst>
          </a:gradFill>
          <a:ln>
            <a:noFill/>
          </a:ln>
          <a:effectLst>
            <a:softEdge rad="304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书宋二简"/>
              <a:ea typeface="汉仪书宋二简"/>
              <a:sym typeface="汉仪书宋二简"/>
            </a:endParaRPr>
          </a:p>
        </p:txBody>
      </p:sp>
      <p:sp>
        <p:nvSpPr>
          <p:cNvPr id="23" name="椭圆 22"/>
          <p:cNvSpPr/>
          <p:nvPr/>
        </p:nvSpPr>
        <p:spPr>
          <a:xfrm>
            <a:off x="9240937" y="4623002"/>
            <a:ext cx="794672" cy="794672"/>
          </a:xfrm>
          <a:prstGeom prst="ellipse">
            <a:avLst/>
          </a:prstGeom>
          <a:gradFill>
            <a:gsLst>
              <a:gs pos="0">
                <a:srgbClr val="B6D8D4"/>
              </a:gs>
              <a:gs pos="100000">
                <a:srgbClr val="78B7AF"/>
              </a:gs>
            </a:gsLst>
          </a:gradFill>
          <a:ln>
            <a:noFill/>
          </a:ln>
          <a:effectLst>
            <a:softEdge rad="304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书宋二简"/>
              <a:ea typeface="汉仪书宋二简"/>
              <a:sym typeface="汉仪书宋二简"/>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16" presetClass="entr" presetSubtype="21" dur="50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par>
                                <p:cTn id="8" presetID="42" presetClass="entr" presetSubtype="0" dur="100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1000"/>
                                        <p:tgtEl>
                                          <p:spTgt spid="8"/>
                                        </p:tgtEl>
                                      </p:cBhvr>
                                    </p:animEffect>
                                    <p:anim calcmode="lin" valueType="num">
                                      <p:cBhvr>
                                        <p:cTn id="11" dur="1000" fill="hold"/>
                                        <p:tgtEl>
                                          <p:spTgt spid="8"/>
                                        </p:tgtEl>
                                        <p:attrNameLst>
                                          <p:attrName>ppt_x</p:attrName>
                                        </p:attrNameLst>
                                      </p:cBhvr>
                                      <p:tavLst>
                                        <p:tav tm="0">
                                          <p:val>
                                            <p:strVal val="#ppt_x"/>
                                          </p:val>
                                        </p:tav>
                                        <p:tav tm="100000">
                                          <p:val>
                                            <p:strVal val="#ppt_x"/>
                                          </p:val>
                                        </p:tav>
                                      </p:tavLst>
                                    </p:anim>
                                    <p:anim calcmode="lin" valueType="num">
                                      <p:cBhvr>
                                        <p:cTn id="12" dur="1000" fill="hold"/>
                                        <p:tgtEl>
                                          <p:spTgt spid="8"/>
                                        </p:tgtEl>
                                        <p:attrNameLst>
                                          <p:attrName>ppt_y</p:attrName>
                                        </p:attrNameLst>
                                      </p:cBhvr>
                                      <p:tavLst>
                                        <p:tav tm="0">
                                          <p:val>
                                            <p:strVal val="#ppt_y+.1"/>
                                          </p:val>
                                        </p:tav>
                                        <p:tav tm="100000">
                                          <p:val>
                                            <p:strVal val="#ppt_y"/>
                                          </p:val>
                                        </p:tav>
                                      </p:tavLst>
                                    </p:anim>
                                  </p:childTnLst>
                                </p:cTn>
                              </p:par>
                              <p:par>
                                <p:cTn id="13" presetID="42" presetClass="entr" presetSubtype="0" dur="100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fade">
                                      <p:cBhvr>
                                        <p:cTn id="15" dur="1000"/>
                                        <p:tgtEl>
                                          <p:spTgt spid="24"/>
                                        </p:tgtEl>
                                      </p:cBhvr>
                                    </p:animEffect>
                                    <p:anim calcmode="lin" valueType="num">
                                      <p:cBhvr>
                                        <p:cTn id="16" dur="1000" fill="hold"/>
                                        <p:tgtEl>
                                          <p:spTgt spid="24"/>
                                        </p:tgtEl>
                                        <p:attrNameLst>
                                          <p:attrName>ppt_x</p:attrName>
                                        </p:attrNameLst>
                                      </p:cBhvr>
                                      <p:tavLst>
                                        <p:tav tm="0">
                                          <p:val>
                                            <p:strVal val="#ppt_x"/>
                                          </p:val>
                                        </p:tav>
                                        <p:tav tm="100000">
                                          <p:val>
                                            <p:strVal val="#ppt_x"/>
                                          </p:val>
                                        </p:tav>
                                      </p:tavLst>
                                    </p:anim>
                                    <p:anim calcmode="lin" valueType="num">
                                      <p:cBhvr>
                                        <p:cTn id="17" dur="1000" fill="hold"/>
                                        <p:tgtEl>
                                          <p:spTgt spid="24"/>
                                        </p:tgtEl>
                                        <p:attrNameLst>
                                          <p:attrName>ppt_y</p:attrName>
                                        </p:attrNameLst>
                                      </p:cBhvr>
                                      <p:tavLst>
                                        <p:tav tm="0">
                                          <p:val>
                                            <p:strVal val="#ppt_y+.1"/>
                                          </p:val>
                                        </p:tav>
                                        <p:tav tm="100000">
                                          <p:val>
                                            <p:strVal val="#ppt_y"/>
                                          </p:val>
                                        </p:tav>
                                      </p:tavLst>
                                    </p:anim>
                                  </p:childTnLst>
                                </p:cTn>
                              </p:par>
                            </p:childTnLst>
                          </p:cTn>
                        </p:par>
                        <p:par>
                          <p:cTn id="18" fill="hold" nodeType="afterGroup">
                            <p:stCondLst>
                              <p:cond delay="2500"/>
                            </p:stCondLst>
                            <p:childTnLst>
                              <p:par>
                                <p:cTn id="19" presetID="53" presetClass="entr" presetSubtype="0" dur="500" fill="hold" grpId="0" nodeType="afterEffect">
                                  <p:stCondLst>
                                    <p:cond delay="0"/>
                                  </p:stCondLst>
                                  <p:childTnLst>
                                    <p:set>
                                      <p:cBhvr>
                                        <p:cTn id="20" dur="1" fill="hold">
                                          <p:stCondLst>
                                            <p:cond delay="0"/>
                                          </p:stCondLst>
                                        </p:cTn>
                                        <p:tgtEl>
                                          <p:spTgt spid="9"/>
                                        </p:tgtEl>
                                        <p:attrNameLst>
                                          <p:attrName>style.visibility</p:attrName>
                                        </p:attrNameLst>
                                      </p:cBhvr>
                                      <p:to>
                                        <p:strVal val="visible"/>
                                      </p:to>
                                    </p:set>
                                    <p:anim calcmode="lin" valueType="num">
                                      <p:cBhvr>
                                        <p:cTn id="21" dur="500" fill="hold"/>
                                        <p:tgtEl>
                                          <p:spTgt spid="9"/>
                                        </p:tgtEl>
                                        <p:attrNameLst>
                                          <p:attrName>ppt_w</p:attrName>
                                        </p:attrNameLst>
                                      </p:cBhvr>
                                      <p:tavLst>
                                        <p:tav tm="0">
                                          <p:val>
                                            <p:fltVal val="0"/>
                                          </p:val>
                                        </p:tav>
                                        <p:tav tm="100000">
                                          <p:val>
                                            <p:strVal val="#ppt_w"/>
                                          </p:val>
                                        </p:tav>
                                      </p:tavLst>
                                    </p:anim>
                                    <p:anim calcmode="lin" valueType="num">
                                      <p:cBhvr>
                                        <p:cTn id="22" dur="500" fill="hold"/>
                                        <p:tgtEl>
                                          <p:spTgt spid="9"/>
                                        </p:tgtEl>
                                        <p:attrNameLst>
                                          <p:attrName>ppt_h</p:attrName>
                                        </p:attrNameLst>
                                      </p:cBhvr>
                                      <p:tavLst>
                                        <p:tav tm="0">
                                          <p:val>
                                            <p:fltVal val="0"/>
                                          </p:val>
                                        </p:tav>
                                        <p:tav tm="100000">
                                          <p:val>
                                            <p:strVal val="#ppt_h"/>
                                          </p:val>
                                        </p:tav>
                                      </p:tavLst>
                                    </p:anim>
                                    <p:animEffect transition="in" filter="fade">
                                      <p:cBhvr>
                                        <p:cTn id="23" dur="500"/>
                                        <p:tgtEl>
                                          <p:spTgt spid="9"/>
                                        </p:tgtEl>
                                      </p:cBhvr>
                                    </p:animEffect>
                                  </p:childTnLst>
                                </p:cTn>
                              </p:par>
                            </p:childTnLst>
                          </p:cTn>
                        </p:par>
                        <p:par>
                          <p:cTn id="24" fill="hold" nodeType="afterGroup">
                            <p:stCondLst>
                              <p:cond delay="3000"/>
                            </p:stCondLst>
                            <p:childTnLst>
                              <p:par>
                                <p:cTn id="25" presetID="42" presetClass="entr" presetSubtype="0" dur="500" fill="hold" grpId="0" nodeType="after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anim calcmode="lin" valueType="num">
                                      <p:cBhvr>
                                        <p:cTn id="28" dur="500" fill="hold"/>
                                        <p:tgtEl>
                                          <p:spTgt spid="12"/>
                                        </p:tgtEl>
                                        <p:attrNameLst>
                                          <p:attrName>ppt_x</p:attrName>
                                        </p:attrNameLst>
                                      </p:cBhvr>
                                      <p:tavLst>
                                        <p:tav tm="0">
                                          <p:val>
                                            <p:strVal val="#ppt_x"/>
                                          </p:val>
                                        </p:tav>
                                        <p:tav tm="100000">
                                          <p:val>
                                            <p:strVal val="#ppt_x"/>
                                          </p:val>
                                        </p:tav>
                                      </p:tavLst>
                                    </p:anim>
                                    <p:anim calcmode="lin" valueType="num">
                                      <p:cBhvr>
                                        <p:cTn id="29" dur="500" fill="hold"/>
                                        <p:tgtEl>
                                          <p:spTgt spid="12"/>
                                        </p:tgtEl>
                                        <p:attrNameLst>
                                          <p:attrName>ppt_y</p:attrName>
                                        </p:attrNameLst>
                                      </p:cBhvr>
                                      <p:tavLst>
                                        <p:tav tm="0">
                                          <p:val>
                                            <p:strVal val="#ppt_y+.1"/>
                                          </p:val>
                                        </p:tav>
                                        <p:tav tm="100000">
                                          <p:val>
                                            <p:strVal val="#ppt_y"/>
                                          </p:val>
                                        </p:tav>
                                      </p:tavLst>
                                    </p:anim>
                                  </p:childTnLst>
                                </p:cTn>
                              </p:par>
                            </p:childTnLst>
                          </p:cTn>
                        </p:par>
                        <p:par>
                          <p:cTn id="30" fill="hold" nodeType="afterGroup">
                            <p:stCondLst>
                              <p:cond delay="3500"/>
                            </p:stCondLst>
                            <p:childTnLst>
                              <p:par>
                                <p:cTn id="31" presetID="42" presetClass="entr" presetSubtype="0" dur="1000" fill="hold" grpId="0" nodeType="after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fade">
                                      <p:cBhvr>
                                        <p:cTn id="33" dur="1000"/>
                                        <p:tgtEl>
                                          <p:spTgt spid="11"/>
                                        </p:tgtEl>
                                      </p:cBhvr>
                                    </p:animEffect>
                                    <p:anim calcmode="lin" valueType="num">
                                      <p:cBhvr>
                                        <p:cTn id="34" dur="1000" fill="hold"/>
                                        <p:tgtEl>
                                          <p:spTgt spid="11"/>
                                        </p:tgtEl>
                                        <p:attrNameLst>
                                          <p:attrName>ppt_x</p:attrName>
                                        </p:attrNameLst>
                                      </p:cBhvr>
                                      <p:tavLst>
                                        <p:tav tm="0">
                                          <p:val>
                                            <p:strVal val="#ppt_x"/>
                                          </p:val>
                                        </p:tav>
                                        <p:tav tm="100000">
                                          <p:val>
                                            <p:strVal val="#ppt_x"/>
                                          </p:val>
                                        </p:tav>
                                      </p:tavLst>
                                    </p:anim>
                                    <p:anim calcmode="lin" valueType="num">
                                      <p:cBhvr>
                                        <p:cTn id="35" dur="1000" fill="hold"/>
                                        <p:tgtEl>
                                          <p:spTgt spid="11"/>
                                        </p:tgtEl>
                                        <p:attrNameLst>
                                          <p:attrName>ppt_y</p:attrName>
                                        </p:attrNameLst>
                                      </p:cBhvr>
                                      <p:tavLst>
                                        <p:tav tm="0">
                                          <p:val>
                                            <p:strVal val="#ppt_y+.1"/>
                                          </p:val>
                                        </p:tav>
                                        <p:tav tm="100000">
                                          <p:val>
                                            <p:strVal val="#ppt_y"/>
                                          </p:val>
                                        </p:tav>
                                      </p:tavLst>
                                    </p:anim>
                                  </p:childTnLst>
                                </p:cTn>
                              </p:par>
                              <p:par>
                                <p:cTn id="36" presetID="10" presetClass="entr" presetSubtype="0" dur="375" fill="hold" grpId="0" nodeType="withEffect">
                                  <p:stCondLst>
                                    <p:cond delay="0"/>
                                  </p:stCondLst>
                                  <p:childTnLst>
                                    <p:set>
                                      <p:cBhvr>
                                        <p:cTn id="37" dur="1" fill="hold">
                                          <p:stCondLst>
                                            <p:cond delay="0"/>
                                          </p:stCondLst>
                                        </p:cTn>
                                        <p:tgtEl>
                                          <p:spTgt spid="21"/>
                                        </p:tgtEl>
                                        <p:attrNameLst>
                                          <p:attrName>style.visibility</p:attrName>
                                        </p:attrNameLst>
                                      </p:cBhvr>
                                      <p:to>
                                        <p:strVal val="visible"/>
                                      </p:to>
                                    </p:set>
                                    <p:animEffect transition="in" filter="fade">
                                      <p:cBhvr>
                                        <p:cTn id="38" dur="375"/>
                                        <p:tgtEl>
                                          <p:spTgt spid="21"/>
                                        </p:tgtEl>
                                      </p:cBhvr>
                                    </p:animEffect>
                                  </p:childTnLst>
                                </p:cTn>
                              </p:par>
                              <p:par>
                                <p:cTn id="39" presetID="0" presetClass="path" presetSubtype="0" dur="1000" decel="46000" fill="hold" grpId="1" nodeType="withEffect">
                                  <p:stCondLst>
                                    <p:cond delay="0"/>
                                  </p:stCondLst>
                                  <p:childTnLst>
                                    <p:animMotion origin="layout" path="M -0.00029 -0.00066 C -0.04593 0.00992 -0.0732 0.02977 -0.09738 0.04013 C -0.12119 0.04983 -0.17529 0.08181 -0.25937 0.14994" pathEditMode="relative" rAng="0" ptsTypes="AAA">
                                      <p:cBhvr>
                                        <p:cTn id="40" dur="1000" spd="-100000" fill="hold"/>
                                        <p:tgtEl>
                                          <p:spTgt spid="21"/>
                                        </p:tgtEl>
                                        <p:attrNameLst>
                                          <p:attrName>ppt_x</p:attrName>
                                          <p:attrName>ppt_y</p:attrName>
                                        </p:attrNameLst>
                                      </p:cBhvr>
                                      <p:rCtr x="-12950" y="7519"/>
                                    </p:animMotion>
                                  </p:childTnLst>
                                </p:cTn>
                              </p:par>
                              <p:par>
                                <p:cTn id="41" presetID="6" presetClass="emph" presetSubtype="0" dur="7" fill="hold" grpId="2" nodeType="withEffect">
                                  <p:stCondLst>
                                    <p:cond delay="0"/>
                                  </p:stCondLst>
                                  <p:childTnLst>
                                    <p:animScale>
                                      <p:cBhvr>
                                        <p:cTn id="42" dur="7" fill="hold"/>
                                        <p:tgtEl>
                                          <p:spTgt spid="21"/>
                                        </p:tgtEl>
                                      </p:cBhvr>
                                      <p:by x="500000" y="500000"/>
                                    </p:animScale>
                                  </p:childTnLst>
                                </p:cTn>
                              </p:par>
                              <p:par>
                                <p:cTn id="43" presetID="6" presetClass="emph" presetSubtype="0" dur="1000" decel="100000" fill="hold" grpId="3" nodeType="withEffect">
                                  <p:stCondLst>
                                    <p:cond delay="0"/>
                                  </p:stCondLst>
                                  <p:childTnLst>
                                    <p:animScale>
                                      <p:cBhvr>
                                        <p:cTn id="44" dur="1000" fill="hold"/>
                                        <p:tgtEl>
                                          <p:spTgt spid="21"/>
                                        </p:tgtEl>
                                      </p:cBhvr>
                                      <p:by x="20000" y="20000"/>
                                    </p:animScale>
                                  </p:childTnLst>
                                </p:cTn>
                              </p:par>
                              <p:par>
                                <p:cTn id="45" presetID="10" presetClass="entr" presetSubtype="0" dur="375" fill="hold" grpId="0" nodeType="withEffect">
                                  <p:stCondLst>
                                    <p:cond delay="0"/>
                                  </p:stCondLst>
                                  <p:childTnLst>
                                    <p:set>
                                      <p:cBhvr>
                                        <p:cTn id="46" dur="1" fill="hold">
                                          <p:stCondLst>
                                            <p:cond delay="0"/>
                                          </p:stCondLst>
                                        </p:cTn>
                                        <p:tgtEl>
                                          <p:spTgt spid="22"/>
                                        </p:tgtEl>
                                        <p:attrNameLst>
                                          <p:attrName>style.visibility</p:attrName>
                                        </p:attrNameLst>
                                      </p:cBhvr>
                                      <p:to>
                                        <p:strVal val="visible"/>
                                      </p:to>
                                    </p:set>
                                    <p:animEffect transition="in" filter="fade">
                                      <p:cBhvr>
                                        <p:cTn id="47" dur="375"/>
                                        <p:tgtEl>
                                          <p:spTgt spid="22"/>
                                        </p:tgtEl>
                                      </p:cBhvr>
                                    </p:animEffect>
                                  </p:childTnLst>
                                </p:cTn>
                              </p:par>
                              <p:par>
                                <p:cTn id="48" presetID="0" presetClass="path" presetSubtype="0" dur="1000" decel="46000" fill="hold" grpId="1" nodeType="withEffect">
                                  <p:stCondLst>
                                    <p:cond delay="0"/>
                                  </p:stCondLst>
                                  <p:childTnLst>
                                    <p:animMotion origin="layout" path="M -0.00029 -0.00066 C -0.04593 0.00992 -0.0732 0.02977 -0.09738 0.04013 C -0.12119 0.04983 -0.17529 0.08181 -0.25937 0.14994" pathEditMode="relative" rAng="0" ptsTypes="AAA">
                                      <p:cBhvr>
                                        <p:cTn id="49" dur="1000" spd="-100000" fill="hold"/>
                                        <p:tgtEl>
                                          <p:spTgt spid="22"/>
                                        </p:tgtEl>
                                        <p:attrNameLst>
                                          <p:attrName>ppt_x</p:attrName>
                                          <p:attrName>ppt_y</p:attrName>
                                        </p:attrNameLst>
                                      </p:cBhvr>
                                      <p:rCtr x="-12950" y="7519"/>
                                    </p:animMotion>
                                  </p:childTnLst>
                                </p:cTn>
                              </p:par>
                              <p:par>
                                <p:cTn id="50" presetID="6" presetClass="emph" presetSubtype="0" dur="7" fill="hold" grpId="2" nodeType="withEffect">
                                  <p:stCondLst>
                                    <p:cond delay="0"/>
                                  </p:stCondLst>
                                  <p:childTnLst>
                                    <p:animScale>
                                      <p:cBhvr>
                                        <p:cTn id="51" dur="7" fill="hold"/>
                                        <p:tgtEl>
                                          <p:spTgt spid="22"/>
                                        </p:tgtEl>
                                      </p:cBhvr>
                                      <p:by x="500000" y="500000"/>
                                    </p:animScale>
                                  </p:childTnLst>
                                </p:cTn>
                              </p:par>
                              <p:par>
                                <p:cTn id="52" presetID="6" presetClass="emph" presetSubtype="0" dur="1000" decel="100000" fill="hold" grpId="3" nodeType="withEffect">
                                  <p:stCondLst>
                                    <p:cond delay="0"/>
                                  </p:stCondLst>
                                  <p:childTnLst>
                                    <p:animScale>
                                      <p:cBhvr>
                                        <p:cTn id="53" dur="1000" fill="hold"/>
                                        <p:tgtEl>
                                          <p:spTgt spid="22"/>
                                        </p:tgtEl>
                                      </p:cBhvr>
                                      <p:by x="20000" y="20000"/>
                                    </p:animScale>
                                  </p:childTnLst>
                                </p:cTn>
                              </p:par>
                              <p:par>
                                <p:cTn id="54" presetID="10" presetClass="entr" presetSubtype="0" dur="375" fill="hold" grpId="0" nodeType="withEffect">
                                  <p:stCondLst>
                                    <p:cond delay="0"/>
                                  </p:stCondLst>
                                  <p:childTnLst>
                                    <p:set>
                                      <p:cBhvr>
                                        <p:cTn id="55" dur="1" fill="hold">
                                          <p:stCondLst>
                                            <p:cond delay="0"/>
                                          </p:stCondLst>
                                        </p:cTn>
                                        <p:tgtEl>
                                          <p:spTgt spid="23"/>
                                        </p:tgtEl>
                                        <p:attrNameLst>
                                          <p:attrName>style.visibility</p:attrName>
                                        </p:attrNameLst>
                                      </p:cBhvr>
                                      <p:to>
                                        <p:strVal val="visible"/>
                                      </p:to>
                                    </p:set>
                                    <p:animEffect transition="in" filter="fade">
                                      <p:cBhvr>
                                        <p:cTn id="56" dur="375"/>
                                        <p:tgtEl>
                                          <p:spTgt spid="23"/>
                                        </p:tgtEl>
                                      </p:cBhvr>
                                    </p:animEffect>
                                  </p:childTnLst>
                                </p:cTn>
                              </p:par>
                              <p:par>
                                <p:cTn id="57" presetID="0" presetClass="path" presetSubtype="0" dur="1000" decel="46000" fill="hold" grpId="1" nodeType="withEffect">
                                  <p:stCondLst>
                                    <p:cond delay="0"/>
                                  </p:stCondLst>
                                  <p:childTnLst>
                                    <p:animMotion origin="layout" path="M -0.00029 -0.00066 C -0.04593 0.00992 -0.0732 0.02977 -0.09738 0.04013 C -0.12119 0.04983 -0.17529 0.08181 -0.25937 0.14994" pathEditMode="relative" rAng="0" ptsTypes="AAA">
                                      <p:cBhvr>
                                        <p:cTn id="58" dur="1000" spd="-100000" fill="hold"/>
                                        <p:tgtEl>
                                          <p:spTgt spid="23"/>
                                        </p:tgtEl>
                                        <p:attrNameLst>
                                          <p:attrName>ppt_x</p:attrName>
                                          <p:attrName>ppt_y</p:attrName>
                                        </p:attrNameLst>
                                      </p:cBhvr>
                                      <p:rCtr x="-12950" y="7519"/>
                                    </p:animMotion>
                                  </p:childTnLst>
                                </p:cTn>
                              </p:par>
                              <p:par>
                                <p:cTn id="59" presetID="6" presetClass="emph" presetSubtype="0" dur="7" fill="hold" grpId="2" nodeType="withEffect">
                                  <p:stCondLst>
                                    <p:cond delay="0"/>
                                  </p:stCondLst>
                                  <p:childTnLst>
                                    <p:animScale>
                                      <p:cBhvr>
                                        <p:cTn id="60" dur="7" fill="hold"/>
                                        <p:tgtEl>
                                          <p:spTgt spid="23"/>
                                        </p:tgtEl>
                                      </p:cBhvr>
                                      <p:by x="500000" y="500000"/>
                                    </p:animScale>
                                  </p:childTnLst>
                                </p:cTn>
                              </p:par>
                              <p:par>
                                <p:cTn id="61" presetID="6" presetClass="emph" presetSubtype="0" dur="1000" decel="100000" fill="hold" grpId="3" nodeType="withEffect">
                                  <p:stCondLst>
                                    <p:cond delay="0"/>
                                  </p:stCondLst>
                                  <p:childTnLst>
                                    <p:animScale>
                                      <p:cBhvr>
                                        <p:cTn id="62" dur="1000" fill="hold"/>
                                        <p:tgtEl>
                                          <p:spTgt spid="23"/>
                                        </p:tgtEl>
                                      </p:cBhvr>
                                      <p:by x="20000" y="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8" grpId="0" animBg="1"/>
      <p:bldP spid="9" grpId="0"/>
      <p:bldP spid="11" grpId="0"/>
      <p:bldP spid="12" grpId="0"/>
      <p:bldP spid="21" grpId="0" animBg="1"/>
      <p:bldP spid="21" grpId="1" animBg="1"/>
      <p:bldP spid="21" grpId="2" animBg="1"/>
      <p:bldP spid="21" grpId="3" animBg="1"/>
      <p:bldP spid="22" grpId="0" animBg="1"/>
      <p:bldP spid="22" grpId="1" animBg="1"/>
      <p:bldP spid="22" grpId="2" animBg="1"/>
      <p:bldP spid="22" grpId="3" animBg="1"/>
      <p:bldP spid="23" grpId="0" animBg="1"/>
      <p:bldP spid="23" grpId="1" animBg="1"/>
      <p:bldP spid="23" grpId="2" animBg="1"/>
      <p:bldP spid="23" grpId="3"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椭圆 13"/>
          <p:cNvSpPr/>
          <p:nvPr/>
        </p:nvSpPr>
        <p:spPr>
          <a:xfrm>
            <a:off x="2972736" y="236353"/>
            <a:ext cx="6464562" cy="6464562"/>
          </a:xfrm>
          <a:prstGeom prst="ellipse">
            <a:avLst/>
          </a:prstGeom>
          <a:noFill/>
          <a:ln>
            <a:solidFill>
              <a:srgbClr val="B6D8D4">
                <a:alpha val="73000"/>
              </a:srgb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书宋二简"/>
              <a:ea typeface="汉仪书宋二简"/>
              <a:sym typeface="汉仪书宋二简"/>
            </a:endParaRPr>
          </a:p>
        </p:txBody>
      </p:sp>
      <p:sp>
        <p:nvSpPr>
          <p:cNvPr id="15" name="椭圆 14"/>
          <p:cNvSpPr/>
          <p:nvPr/>
        </p:nvSpPr>
        <p:spPr>
          <a:xfrm>
            <a:off x="3616276" y="879893"/>
            <a:ext cx="5177482" cy="5177482"/>
          </a:xfrm>
          <a:prstGeom prst="ellipse">
            <a:avLst/>
          </a:prstGeom>
          <a:gradFill flip="none" rotWithShape="1">
            <a:gsLst>
              <a:gs pos="0">
                <a:schemeClr val="accent1">
                  <a:lumMod val="0"/>
                  <a:lumOff val="100000"/>
                </a:schemeClr>
              </a:gs>
              <a:gs pos="35000">
                <a:srgbClr val="B6D8D4">
                  <a:alpha val="6000"/>
                </a:srgbClr>
              </a:gs>
              <a:gs pos="100000">
                <a:srgbClr val="B6D8D4">
                  <a:alpha val="58000"/>
                </a:srgbClr>
              </a:gs>
            </a:gsLst>
            <a:path path="circle">
              <a:fillToRect l="50000" t="-80000" r="50000" b="18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书宋二简"/>
              <a:ea typeface="汉仪书宋二简"/>
              <a:sym typeface="汉仪书宋二简"/>
            </a:endParaRPr>
          </a:p>
        </p:txBody>
      </p:sp>
      <p:pic>
        <p:nvPicPr>
          <p:cNvPr id="12" name="图片 11"/>
          <p:cNvPicPr>
            <a:picLocks noChangeAspect="1"/>
          </p:cNvPicPr>
          <p:nvPr/>
        </p:nvPicPr>
        <p:blipFill>
          <a:blip r:embed="rId2">
            <a:extLst>
              <a:ext uri="{BEBA8EAE-BF5A-486C-A8C5-ECC9F3942E4B}">
                <a14:imgProps xmlns:a14="http://schemas.microsoft.com/office/drawing/2010/main">
                  <a14:imgLayer r:embed="rId3">
                    <a14:imgEffect>
                      <a14:colorTemperature colorTemp="11200"/>
                    </a14:imgEffect>
                  </a14:imgLayer>
                </a14:imgProps>
              </a:ext>
              <a:ext uri="{28A0092B-C50C-407E-A947-70E740481C1C}">
                <a14:useLocalDpi xmlns:a14="http://schemas.microsoft.com/office/drawing/2010/main" val="0"/>
              </a:ext>
            </a:extLst>
          </a:blip>
          <a:stretch>
            <a:fillRect/>
          </a:stretch>
        </p:blipFill>
        <p:spPr>
          <a:xfrm rot="878050">
            <a:off x="-733657" y="3083970"/>
            <a:ext cx="7699833" cy="6644925"/>
          </a:xfrm>
          <a:custGeom>
            <a:avLst/>
            <a:gdLst>
              <a:gd name="connsiteX0" fmla="*/ 3190661 w 7699833"/>
              <a:gd name="connsiteY0" fmla="*/ 6644925 h 6644925"/>
              <a:gd name="connsiteX1" fmla="*/ 7699833 w 7699833"/>
              <a:gd name="connsiteY1" fmla="*/ 5467504 h 6644925"/>
              <a:gd name="connsiteX2" fmla="*/ 7699833 w 7699833"/>
              <a:gd name="connsiteY2" fmla="*/ 6644925 h 6644925"/>
              <a:gd name="connsiteX3" fmla="*/ 0 w 7699833"/>
              <a:gd name="connsiteY3" fmla="*/ 0 h 6644925"/>
              <a:gd name="connsiteX4" fmla="*/ 7699833 w 7699833"/>
              <a:gd name="connsiteY4" fmla="*/ 0 h 6644925"/>
              <a:gd name="connsiteX5" fmla="*/ 7699833 w 7699833"/>
              <a:gd name="connsiteY5" fmla="*/ 403412 h 6644925"/>
              <a:gd name="connsiteX6" fmla="*/ 5374869 w 7699833"/>
              <a:gd name="connsiteY6" fmla="*/ 1010500 h 6644925"/>
              <a:gd name="connsiteX7" fmla="*/ 5956777 w 7699833"/>
              <a:gd name="connsiteY7" fmla="*/ 3239033 h 6644925"/>
              <a:gd name="connsiteX8" fmla="*/ 948840 w 7699833"/>
              <a:gd name="connsiteY8" fmla="*/ 4546693 h 6644925"/>
              <a:gd name="connsiteX9" fmla="*/ 0 w 7699833"/>
              <a:gd name="connsiteY9" fmla="*/ 912926 h 6644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99833" h="6644925">
                <a:moveTo>
                  <a:pt x="3190661" y="6644925"/>
                </a:moveTo>
                <a:lnTo>
                  <a:pt x="7699833" y="5467504"/>
                </a:lnTo>
                <a:lnTo>
                  <a:pt x="7699833" y="6644925"/>
                </a:lnTo>
                <a:close/>
                <a:moveTo>
                  <a:pt x="0" y="0"/>
                </a:moveTo>
                <a:lnTo>
                  <a:pt x="7699833" y="0"/>
                </a:lnTo>
                <a:lnTo>
                  <a:pt x="7699833" y="403412"/>
                </a:lnTo>
                <a:lnTo>
                  <a:pt x="5374869" y="1010500"/>
                </a:lnTo>
                <a:lnTo>
                  <a:pt x="5956777" y="3239033"/>
                </a:lnTo>
                <a:lnTo>
                  <a:pt x="948840" y="4546693"/>
                </a:lnTo>
                <a:lnTo>
                  <a:pt x="0" y="912926"/>
                </a:lnTo>
                <a:close/>
              </a:path>
            </a:pathLst>
          </a:custGeom>
        </p:spPr>
      </p:pic>
      <p:pic>
        <p:nvPicPr>
          <p:cNvPr id="13" name="图片 12"/>
          <p:cNvPicPr>
            <a:picLocks noChangeAspect="1"/>
          </p:cNvPicPr>
          <p:nvPr/>
        </p:nvPicPr>
        <p:blipFill>
          <a:blip r:embed="rId2">
            <a:extLst>
              <a:ext uri="{BEBA8EAE-BF5A-486C-A8C5-ECC9F3942E4B}">
                <a14:imgProps xmlns:a14="http://schemas.microsoft.com/office/drawing/2010/main">
                  <a14:imgLayer r:embed="rId3">
                    <a14:imgEffect>
                      <a14:colorTemperature colorTemp="11200"/>
                    </a14:imgEffect>
                  </a14:imgLayer>
                </a14:imgProps>
              </a:ext>
              <a:ext uri="{28A0092B-C50C-407E-A947-70E740481C1C}">
                <a14:useLocalDpi xmlns:a14="http://schemas.microsoft.com/office/drawing/2010/main" val="0"/>
              </a:ext>
            </a:extLst>
          </a:blip>
          <a:stretch>
            <a:fillRect/>
          </a:stretch>
        </p:blipFill>
        <p:spPr>
          <a:xfrm rot="878050" flipH="1" flipV="1">
            <a:off x="5238209" y="-2865831"/>
            <a:ext cx="7699833" cy="6644925"/>
          </a:xfrm>
          <a:custGeom>
            <a:avLst/>
            <a:gdLst>
              <a:gd name="connsiteX0" fmla="*/ 3190661 w 7699833"/>
              <a:gd name="connsiteY0" fmla="*/ 6644925 h 6644925"/>
              <a:gd name="connsiteX1" fmla="*/ 7699833 w 7699833"/>
              <a:gd name="connsiteY1" fmla="*/ 5467504 h 6644925"/>
              <a:gd name="connsiteX2" fmla="*/ 7699833 w 7699833"/>
              <a:gd name="connsiteY2" fmla="*/ 6644925 h 6644925"/>
              <a:gd name="connsiteX3" fmla="*/ 0 w 7699833"/>
              <a:gd name="connsiteY3" fmla="*/ 0 h 6644925"/>
              <a:gd name="connsiteX4" fmla="*/ 7699833 w 7699833"/>
              <a:gd name="connsiteY4" fmla="*/ 0 h 6644925"/>
              <a:gd name="connsiteX5" fmla="*/ 7699833 w 7699833"/>
              <a:gd name="connsiteY5" fmla="*/ 403412 h 6644925"/>
              <a:gd name="connsiteX6" fmla="*/ 5374869 w 7699833"/>
              <a:gd name="connsiteY6" fmla="*/ 1010500 h 6644925"/>
              <a:gd name="connsiteX7" fmla="*/ 5956777 w 7699833"/>
              <a:gd name="connsiteY7" fmla="*/ 3239033 h 6644925"/>
              <a:gd name="connsiteX8" fmla="*/ 948840 w 7699833"/>
              <a:gd name="connsiteY8" fmla="*/ 4546693 h 6644925"/>
              <a:gd name="connsiteX9" fmla="*/ 0 w 7699833"/>
              <a:gd name="connsiteY9" fmla="*/ 912926 h 6644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99833" h="6644925">
                <a:moveTo>
                  <a:pt x="3190661" y="6644925"/>
                </a:moveTo>
                <a:lnTo>
                  <a:pt x="7699833" y="5467504"/>
                </a:lnTo>
                <a:lnTo>
                  <a:pt x="7699833" y="6644925"/>
                </a:lnTo>
                <a:close/>
                <a:moveTo>
                  <a:pt x="0" y="0"/>
                </a:moveTo>
                <a:lnTo>
                  <a:pt x="7699833" y="0"/>
                </a:lnTo>
                <a:lnTo>
                  <a:pt x="7699833" y="403412"/>
                </a:lnTo>
                <a:lnTo>
                  <a:pt x="5374869" y="1010500"/>
                </a:lnTo>
                <a:lnTo>
                  <a:pt x="5956777" y="3239033"/>
                </a:lnTo>
                <a:lnTo>
                  <a:pt x="948840" y="4546693"/>
                </a:lnTo>
                <a:lnTo>
                  <a:pt x="0" y="912926"/>
                </a:lnTo>
                <a:close/>
              </a:path>
            </a:pathLst>
          </a:custGeom>
        </p:spPr>
      </p:pic>
      <p:sp>
        <p:nvSpPr>
          <p:cNvPr id="16" name="椭圆 15"/>
          <p:cNvSpPr/>
          <p:nvPr/>
        </p:nvSpPr>
        <p:spPr>
          <a:xfrm>
            <a:off x="8660807" y="5842726"/>
            <a:ext cx="902853" cy="902853"/>
          </a:xfrm>
          <a:prstGeom prst="ellipse">
            <a:avLst/>
          </a:prstGeom>
          <a:gradFill>
            <a:gsLst>
              <a:gs pos="0">
                <a:srgbClr val="B6D8D4"/>
              </a:gs>
              <a:gs pos="100000">
                <a:srgbClr val="78B7AF"/>
              </a:gs>
            </a:gsLst>
          </a:gradFill>
          <a:ln>
            <a:noFill/>
          </a:ln>
          <a:effectLst>
            <a:softEdge rad="304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书宋二简"/>
              <a:ea typeface="汉仪书宋二简"/>
              <a:sym typeface="汉仪书宋二简"/>
            </a:endParaRPr>
          </a:p>
        </p:txBody>
      </p:sp>
      <p:sp>
        <p:nvSpPr>
          <p:cNvPr id="17" name="椭圆 16"/>
          <p:cNvSpPr/>
          <p:nvPr/>
        </p:nvSpPr>
        <p:spPr>
          <a:xfrm>
            <a:off x="1287345" y="1654479"/>
            <a:ext cx="1016645" cy="1016645"/>
          </a:xfrm>
          <a:prstGeom prst="ellipse">
            <a:avLst/>
          </a:prstGeom>
          <a:gradFill>
            <a:gsLst>
              <a:gs pos="0">
                <a:srgbClr val="B6D8D4"/>
              </a:gs>
              <a:gs pos="100000">
                <a:srgbClr val="78B7AF"/>
              </a:gs>
            </a:gsLst>
          </a:gradFill>
          <a:ln>
            <a:noFill/>
          </a:ln>
          <a:effectLst>
            <a:softEdge rad="304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书宋二简"/>
              <a:ea typeface="汉仪书宋二简"/>
              <a:sym typeface="汉仪书宋二简"/>
            </a:endParaRPr>
          </a:p>
        </p:txBody>
      </p:sp>
      <p:sp>
        <p:nvSpPr>
          <p:cNvPr id="18" name="椭圆 17"/>
          <p:cNvSpPr/>
          <p:nvPr/>
        </p:nvSpPr>
        <p:spPr>
          <a:xfrm>
            <a:off x="10080838" y="1910958"/>
            <a:ext cx="794672" cy="794672"/>
          </a:xfrm>
          <a:prstGeom prst="ellipse">
            <a:avLst/>
          </a:prstGeom>
          <a:gradFill>
            <a:gsLst>
              <a:gs pos="0">
                <a:srgbClr val="B6D8D4"/>
              </a:gs>
              <a:gs pos="100000">
                <a:srgbClr val="78B7AF"/>
              </a:gs>
            </a:gsLst>
          </a:gradFill>
          <a:ln>
            <a:noFill/>
          </a:ln>
          <a:effectLst>
            <a:softEdge rad="304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书宋二简"/>
              <a:ea typeface="汉仪书宋二简"/>
              <a:sym typeface="汉仪书宋二简"/>
            </a:endParaRPr>
          </a:p>
        </p:txBody>
      </p:sp>
      <p:sp>
        <p:nvSpPr>
          <p:cNvPr id="19" name="文本框 18"/>
          <p:cNvSpPr txBox="1"/>
          <p:nvPr/>
        </p:nvSpPr>
        <p:spPr>
          <a:xfrm>
            <a:off x="2774535" y="2705630"/>
            <a:ext cx="6852544" cy="1338828"/>
          </a:xfrm>
          <a:prstGeom prst="rect">
            <a:avLst/>
          </a:prstGeom>
          <a:noFill/>
        </p:spPr>
        <p:txBody>
          <a:bodyPr wrap="square" rtlCol="0">
            <a:spAutoFit/>
          </a:bodyPr>
          <a:lstStyle/>
          <a:p>
            <a:pPr algn="ctr" defTabSz="457200">
              <a:lnSpc>
                <a:spcPct val="150000"/>
              </a:lnSpc>
            </a:pPr>
            <a:r>
              <a:rPr lang="zh-CN" altLang="en-US" sz="5400">
                <a:solidFill>
                  <a:schemeClr val="tx1">
                    <a:lumMod val="75000"/>
                    <a:lumOff val="25000"/>
                  </a:schemeClr>
                </a:solidFill>
                <a:effectLst>
                  <a:outerShdw blurRad="25400" dist="25400" dir="2700000" algn="tl">
                    <a:srgbClr val="000000">
                      <a:alpha val="25000"/>
                    </a:srgbClr>
                  </a:outerShdw>
                </a:effectLst>
                <a:latin typeface="思源宋体 CN Heavy" pitchFamily="18" charset="-122"/>
                <a:ea typeface="思源宋体 CN Heavy" pitchFamily="18" charset="-122"/>
              </a:rPr>
              <a:t>个人自我介绍</a:t>
            </a:r>
          </a:p>
        </p:txBody>
      </p:sp>
      <p:sp>
        <p:nvSpPr>
          <p:cNvPr id="20" name="文本框 19"/>
          <p:cNvSpPr txBox="1"/>
          <p:nvPr/>
        </p:nvSpPr>
        <p:spPr>
          <a:xfrm>
            <a:off x="3740693" y="2122797"/>
            <a:ext cx="4920228" cy="923330"/>
          </a:xfrm>
          <a:prstGeom prst="rect">
            <a:avLst/>
          </a:prstGeom>
          <a:noFill/>
        </p:spPr>
        <p:txBody>
          <a:bodyPr wrap="square" rtlCol="0">
            <a:spAutoFit/>
          </a:bodyPr>
          <a:lstStyle/>
          <a:p>
            <a:pPr algn="ctr" defTabSz="457200">
              <a:lnSpc>
                <a:spcPct val="150000"/>
              </a:lnSpc>
            </a:pPr>
            <a:r>
              <a:rPr lang="en-US" altLang="zh-CN" sz="3600">
                <a:gradFill>
                  <a:gsLst>
                    <a:gs pos="0">
                      <a:srgbClr val="B6D8D4"/>
                    </a:gs>
                    <a:gs pos="76000">
                      <a:srgbClr val="5AA69D"/>
                    </a:gs>
                  </a:gsLst>
                  <a:lin ang="5400000" scaled="0"/>
                </a:gradFill>
                <a:effectLst>
                  <a:outerShdw blurRad="25400" dist="25400" dir="2700000" algn="tl">
                    <a:srgbClr val="000000">
                      <a:alpha val="25000"/>
                    </a:srgbClr>
                  </a:outerShdw>
                </a:effectLst>
                <a:latin typeface="思源宋体 CN Heavy" pitchFamily="18" charset="-122"/>
                <a:ea typeface="思源宋体 CN Heavy" pitchFamily="18" charset="-122"/>
              </a:rPr>
              <a:t>PART 01</a:t>
            </a:r>
          </a:p>
        </p:txBody>
      </p:sp>
      <p:sp>
        <p:nvSpPr>
          <p:cNvPr id="21" name="文本框 20"/>
          <p:cNvSpPr txBox="1"/>
          <p:nvPr/>
        </p:nvSpPr>
        <p:spPr>
          <a:xfrm>
            <a:off x="3999486" y="3929677"/>
            <a:ext cx="4402642" cy="646331"/>
          </a:xfrm>
          <a:prstGeom prst="rect">
            <a:avLst/>
          </a:prstGeom>
          <a:noFill/>
        </p:spPr>
        <p:txBody>
          <a:bodyPr wrap="square" rtlCol="0">
            <a:spAutoFit/>
          </a:bodyPr>
          <a:lstStyle/>
          <a:p>
            <a:pPr algn="ctr" defTabSz="457200">
              <a:lnSpc>
                <a:spcPct val="150000"/>
              </a:lnSpc>
            </a:pPr>
            <a:r>
              <a:rPr lang="en-US" altLang="zh-CN" sz="800">
                <a:solidFill>
                  <a:schemeClr val="tx1">
                    <a:lumMod val="50000"/>
                    <a:lumOff val="50000"/>
                  </a:schemeClr>
                </a:solidFill>
                <a:latin typeface="微软雅黑" panose="020B0503020204020204" pitchFamily="34" charset="-122"/>
                <a:ea typeface="微软雅黑" panose="020B0503020204020204" pitchFamily="34" charset="-122"/>
                <a:sym typeface="方正公文黑体" panose="02000500000000000000" charset="-122"/>
              </a:rPr>
              <a:t>Combining with the actual situation, this paper expounds  reasons </a:t>
            </a:r>
          </a:p>
          <a:p>
            <a:pPr algn="ctr" defTabSz="457200">
              <a:lnSpc>
                <a:spcPct val="150000"/>
              </a:lnSpc>
            </a:pPr>
            <a:r>
              <a:rPr lang="en-US" altLang="zh-CN" sz="800">
                <a:solidFill>
                  <a:schemeClr val="tx1">
                    <a:lumMod val="50000"/>
                    <a:lumOff val="50000"/>
                  </a:schemeClr>
                </a:solidFill>
                <a:latin typeface="微软雅黑" panose="020B0503020204020204" pitchFamily="34" charset="-122"/>
                <a:ea typeface="微软雅黑" panose="020B0503020204020204" pitchFamily="34" charset="-122"/>
                <a:sym typeface="方正公文黑体" panose="02000500000000000000" charset="-122"/>
              </a:rPr>
              <a:t>combining with the actual situation, it expounds the reasons for applying for this project combining with the actual situation</a:t>
            </a:r>
          </a:p>
        </p:txBody>
      </p:sp>
      <p:cxnSp>
        <p:nvCxnSpPr>
          <p:cNvPr id="23" name="直接连接符 22"/>
          <p:cNvCxnSpPr/>
          <p:nvPr/>
        </p:nvCxnSpPr>
        <p:spPr>
          <a:xfrm>
            <a:off x="6036237" y="4796283"/>
            <a:ext cx="329140" cy="0"/>
          </a:xfrm>
          <a:prstGeom prst="line">
            <a:avLst/>
          </a:prstGeom>
          <a:ln w="57150">
            <a:solidFill>
              <a:srgbClr val="5AA69D"/>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2" dur="50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right)">
                                      <p:cBhvr>
                                        <p:cTn id="7" dur="500"/>
                                        <p:tgtEl>
                                          <p:spTgt spid="13"/>
                                        </p:tgtEl>
                                      </p:cBhvr>
                                    </p:animEffect>
                                  </p:childTnLst>
                                </p:cTn>
                              </p:par>
                              <p:par>
                                <p:cTn id="8" presetID="22" presetClass="entr" presetSubtype="8" dur="50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wipe(left)">
                                      <p:cBhvr>
                                        <p:cTn id="10" dur="500"/>
                                        <p:tgtEl>
                                          <p:spTgt spid="12"/>
                                        </p:tgtEl>
                                      </p:cBhvr>
                                    </p:animEffect>
                                  </p:childTnLst>
                                </p:cTn>
                              </p:par>
                              <p:par>
                                <p:cTn id="11" presetID="53" presetClass="entr" presetSubtype="0" dur="50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ppt_w</p:attrName>
                                        </p:attrNameLst>
                                      </p:cBhvr>
                                      <p:tavLst>
                                        <p:tav tm="0">
                                          <p:val>
                                            <p:fltVal val="0"/>
                                          </p:val>
                                        </p:tav>
                                        <p:tav tm="100000">
                                          <p:val>
                                            <p:strVal val="#ppt_w"/>
                                          </p:val>
                                        </p:tav>
                                      </p:tavLst>
                                    </p:anim>
                                    <p:anim calcmode="lin" valueType="num">
                                      <p:cBhvr>
                                        <p:cTn id="14" dur="500" fill="hold"/>
                                        <p:tgtEl>
                                          <p:spTgt spid="15"/>
                                        </p:tgtEl>
                                        <p:attrNameLst>
                                          <p:attrName>ppt_h</p:attrName>
                                        </p:attrNameLst>
                                      </p:cBhvr>
                                      <p:tavLst>
                                        <p:tav tm="0">
                                          <p:val>
                                            <p:fltVal val="0"/>
                                          </p:val>
                                        </p:tav>
                                        <p:tav tm="100000">
                                          <p:val>
                                            <p:strVal val="#ppt_h"/>
                                          </p:val>
                                        </p:tav>
                                      </p:tavLst>
                                    </p:anim>
                                    <p:animEffect transition="in" filter="fade">
                                      <p:cBhvr>
                                        <p:cTn id="15" dur="500"/>
                                        <p:tgtEl>
                                          <p:spTgt spid="15"/>
                                        </p:tgtEl>
                                      </p:cBhvr>
                                    </p:animEffect>
                                  </p:childTnLst>
                                </p:cTn>
                              </p:par>
                              <p:par>
                                <p:cTn id="16" presetID="53" presetClass="entr" presetSubtype="0" dur="500" fill="hold" grpId="0" nodeType="withEffect">
                                  <p:stCondLst>
                                    <p:cond delay="0"/>
                                  </p:stCondLst>
                                  <p:childTnLst>
                                    <p:set>
                                      <p:cBhvr>
                                        <p:cTn id="17" dur="1" fill="hold">
                                          <p:stCondLst>
                                            <p:cond delay="0"/>
                                          </p:stCondLst>
                                        </p:cTn>
                                        <p:tgtEl>
                                          <p:spTgt spid="14"/>
                                        </p:tgtEl>
                                        <p:attrNameLst>
                                          <p:attrName>style.visibility</p:attrName>
                                        </p:attrNameLst>
                                      </p:cBhvr>
                                      <p:to>
                                        <p:strVal val="visible"/>
                                      </p:to>
                                    </p:set>
                                    <p:anim calcmode="lin" valueType="num">
                                      <p:cBhvr>
                                        <p:cTn id="18" dur="500" fill="hold"/>
                                        <p:tgtEl>
                                          <p:spTgt spid="14"/>
                                        </p:tgtEl>
                                        <p:attrNameLst>
                                          <p:attrName>ppt_w</p:attrName>
                                        </p:attrNameLst>
                                      </p:cBhvr>
                                      <p:tavLst>
                                        <p:tav tm="0">
                                          <p:val>
                                            <p:fltVal val="0"/>
                                          </p:val>
                                        </p:tav>
                                        <p:tav tm="100000">
                                          <p:val>
                                            <p:strVal val="#ppt_w"/>
                                          </p:val>
                                        </p:tav>
                                      </p:tavLst>
                                    </p:anim>
                                    <p:anim calcmode="lin" valueType="num">
                                      <p:cBhvr>
                                        <p:cTn id="19" dur="500" fill="hold"/>
                                        <p:tgtEl>
                                          <p:spTgt spid="14"/>
                                        </p:tgtEl>
                                        <p:attrNameLst>
                                          <p:attrName>ppt_h</p:attrName>
                                        </p:attrNameLst>
                                      </p:cBhvr>
                                      <p:tavLst>
                                        <p:tav tm="0">
                                          <p:val>
                                            <p:fltVal val="0"/>
                                          </p:val>
                                        </p:tav>
                                        <p:tav tm="100000">
                                          <p:val>
                                            <p:strVal val="#ppt_h"/>
                                          </p:val>
                                        </p:tav>
                                      </p:tavLst>
                                    </p:anim>
                                    <p:animEffect transition="in" filter="fade">
                                      <p:cBhvr>
                                        <p:cTn id="20" dur="500"/>
                                        <p:tgtEl>
                                          <p:spTgt spid="14"/>
                                        </p:tgtEl>
                                      </p:cBhvr>
                                    </p:animEffect>
                                  </p:childTnLst>
                                </p:cTn>
                              </p:par>
                              <p:par>
                                <p:cTn id="21" presetID="10" presetClass="entr" presetSubtype="0" dur="375"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375"/>
                                        <p:tgtEl>
                                          <p:spTgt spid="16"/>
                                        </p:tgtEl>
                                      </p:cBhvr>
                                    </p:animEffect>
                                  </p:childTnLst>
                                </p:cTn>
                              </p:par>
                              <p:par>
                                <p:cTn id="24" presetID="0" presetClass="path" presetSubtype="0" dur="1000" decel="46000" fill="hold" grpId="1" nodeType="withEffect">
                                  <p:stCondLst>
                                    <p:cond delay="0"/>
                                  </p:stCondLst>
                                  <p:childTnLst>
                                    <p:animMotion origin="layout" path="M -0.00029 -0.00066 C -0.04593 0.00992 -0.0732 0.02977 -0.09738 0.04013 C -0.12119 0.04983 -0.17529 0.08181 -0.25937 0.14994" pathEditMode="relative" rAng="0" ptsTypes="AAA">
                                      <p:cBhvr>
                                        <p:cTn id="25" dur="1000" spd="-100000" fill="hold"/>
                                        <p:tgtEl>
                                          <p:spTgt spid="16"/>
                                        </p:tgtEl>
                                        <p:attrNameLst>
                                          <p:attrName>ppt_x</p:attrName>
                                          <p:attrName>ppt_y</p:attrName>
                                        </p:attrNameLst>
                                      </p:cBhvr>
                                      <p:rCtr x="-12950" y="7519"/>
                                    </p:animMotion>
                                  </p:childTnLst>
                                </p:cTn>
                              </p:par>
                              <p:par>
                                <p:cTn id="26" presetID="6" presetClass="emph" presetSubtype="0" dur="7" fill="hold" grpId="2" nodeType="withEffect">
                                  <p:stCondLst>
                                    <p:cond delay="0"/>
                                  </p:stCondLst>
                                  <p:childTnLst>
                                    <p:animScale>
                                      <p:cBhvr>
                                        <p:cTn id="27" dur="7" fill="hold"/>
                                        <p:tgtEl>
                                          <p:spTgt spid="16"/>
                                        </p:tgtEl>
                                      </p:cBhvr>
                                      <p:by x="500000" y="500000"/>
                                    </p:animScale>
                                  </p:childTnLst>
                                </p:cTn>
                              </p:par>
                              <p:par>
                                <p:cTn id="28" presetID="6" presetClass="emph" presetSubtype="0" dur="1000" decel="100000" fill="hold" grpId="3" nodeType="withEffect">
                                  <p:stCondLst>
                                    <p:cond delay="0"/>
                                  </p:stCondLst>
                                  <p:childTnLst>
                                    <p:animScale>
                                      <p:cBhvr>
                                        <p:cTn id="29" dur="1000" fill="hold"/>
                                        <p:tgtEl>
                                          <p:spTgt spid="16"/>
                                        </p:tgtEl>
                                      </p:cBhvr>
                                      <p:by x="20000" y="20000"/>
                                    </p:animScale>
                                  </p:childTnLst>
                                </p:cTn>
                              </p:par>
                              <p:par>
                                <p:cTn id="30" presetID="10" presetClass="entr" presetSubtype="0" dur="375" fill="hold" grpId="0" nodeType="with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fade">
                                      <p:cBhvr>
                                        <p:cTn id="32" dur="375"/>
                                        <p:tgtEl>
                                          <p:spTgt spid="17"/>
                                        </p:tgtEl>
                                      </p:cBhvr>
                                    </p:animEffect>
                                  </p:childTnLst>
                                </p:cTn>
                              </p:par>
                              <p:par>
                                <p:cTn id="33" presetID="0" presetClass="path" presetSubtype="0" dur="1000" decel="46000" fill="hold" grpId="1" nodeType="withEffect">
                                  <p:stCondLst>
                                    <p:cond delay="0"/>
                                  </p:stCondLst>
                                  <p:childTnLst>
                                    <p:animMotion origin="layout" path="M -0.00029 -0.00066 C -0.04593 0.00992 -0.0732 0.02977 -0.09738 0.04013 C -0.12119 0.04983 -0.17529 0.08181 -0.25937 0.14994" pathEditMode="relative" rAng="0" ptsTypes="AAA">
                                      <p:cBhvr>
                                        <p:cTn id="34" dur="1000" spd="-100000" fill="hold"/>
                                        <p:tgtEl>
                                          <p:spTgt spid="17"/>
                                        </p:tgtEl>
                                        <p:attrNameLst>
                                          <p:attrName>ppt_x</p:attrName>
                                          <p:attrName>ppt_y</p:attrName>
                                        </p:attrNameLst>
                                      </p:cBhvr>
                                      <p:rCtr x="-12950" y="7519"/>
                                    </p:animMotion>
                                  </p:childTnLst>
                                </p:cTn>
                              </p:par>
                              <p:par>
                                <p:cTn id="35" presetID="6" presetClass="emph" presetSubtype="0" dur="7" fill="hold" grpId="2" nodeType="withEffect">
                                  <p:stCondLst>
                                    <p:cond delay="0"/>
                                  </p:stCondLst>
                                  <p:childTnLst>
                                    <p:animScale>
                                      <p:cBhvr>
                                        <p:cTn id="36" dur="7" fill="hold"/>
                                        <p:tgtEl>
                                          <p:spTgt spid="17"/>
                                        </p:tgtEl>
                                      </p:cBhvr>
                                      <p:by x="500000" y="500000"/>
                                    </p:animScale>
                                  </p:childTnLst>
                                </p:cTn>
                              </p:par>
                              <p:par>
                                <p:cTn id="37" presetID="6" presetClass="emph" presetSubtype="0" dur="1000" decel="100000" fill="hold" grpId="3" nodeType="withEffect">
                                  <p:stCondLst>
                                    <p:cond delay="0"/>
                                  </p:stCondLst>
                                  <p:childTnLst>
                                    <p:animScale>
                                      <p:cBhvr>
                                        <p:cTn id="38" dur="1000" fill="hold"/>
                                        <p:tgtEl>
                                          <p:spTgt spid="17"/>
                                        </p:tgtEl>
                                      </p:cBhvr>
                                      <p:by x="20000" y="20000"/>
                                    </p:animScale>
                                  </p:childTnLst>
                                </p:cTn>
                              </p:par>
                              <p:par>
                                <p:cTn id="39" presetID="10" presetClass="entr" presetSubtype="0" dur="375" fill="hold" grpId="0" nodeType="withEffect">
                                  <p:stCondLst>
                                    <p:cond delay="0"/>
                                  </p:stCondLst>
                                  <p:childTnLst>
                                    <p:set>
                                      <p:cBhvr>
                                        <p:cTn id="40" dur="1" fill="hold">
                                          <p:stCondLst>
                                            <p:cond delay="0"/>
                                          </p:stCondLst>
                                        </p:cTn>
                                        <p:tgtEl>
                                          <p:spTgt spid="18"/>
                                        </p:tgtEl>
                                        <p:attrNameLst>
                                          <p:attrName>style.visibility</p:attrName>
                                        </p:attrNameLst>
                                      </p:cBhvr>
                                      <p:to>
                                        <p:strVal val="visible"/>
                                      </p:to>
                                    </p:set>
                                    <p:animEffect transition="in" filter="fade">
                                      <p:cBhvr>
                                        <p:cTn id="41" dur="375"/>
                                        <p:tgtEl>
                                          <p:spTgt spid="18"/>
                                        </p:tgtEl>
                                      </p:cBhvr>
                                    </p:animEffect>
                                  </p:childTnLst>
                                </p:cTn>
                              </p:par>
                              <p:par>
                                <p:cTn id="42" presetID="0" presetClass="path" presetSubtype="0" dur="1000" decel="46000" fill="hold" grpId="1" nodeType="withEffect">
                                  <p:stCondLst>
                                    <p:cond delay="0"/>
                                  </p:stCondLst>
                                  <p:childTnLst>
                                    <p:animMotion origin="layout" path="M -0.00029 -0.00066 C -0.04593 0.00992 -0.0732 0.02977 -0.09738 0.04013 C -0.12119 0.04983 -0.17529 0.08181 -0.25937 0.14994" pathEditMode="relative" rAng="0" ptsTypes="AAA">
                                      <p:cBhvr>
                                        <p:cTn id="43" dur="1000" spd="-100000" fill="hold"/>
                                        <p:tgtEl>
                                          <p:spTgt spid="18"/>
                                        </p:tgtEl>
                                        <p:attrNameLst>
                                          <p:attrName>ppt_x</p:attrName>
                                          <p:attrName>ppt_y</p:attrName>
                                        </p:attrNameLst>
                                      </p:cBhvr>
                                      <p:rCtr x="-12950" y="7519"/>
                                    </p:animMotion>
                                  </p:childTnLst>
                                </p:cTn>
                              </p:par>
                              <p:par>
                                <p:cTn id="44" presetID="6" presetClass="emph" presetSubtype="0" dur="7" fill="hold" grpId="2" nodeType="withEffect">
                                  <p:stCondLst>
                                    <p:cond delay="0"/>
                                  </p:stCondLst>
                                  <p:childTnLst>
                                    <p:animScale>
                                      <p:cBhvr>
                                        <p:cTn id="45" dur="7" fill="hold"/>
                                        <p:tgtEl>
                                          <p:spTgt spid="18"/>
                                        </p:tgtEl>
                                      </p:cBhvr>
                                      <p:by x="500000" y="500000"/>
                                    </p:animScale>
                                  </p:childTnLst>
                                </p:cTn>
                              </p:par>
                              <p:par>
                                <p:cTn id="46" presetID="6" presetClass="emph" presetSubtype="0" dur="1000" decel="100000" fill="hold" grpId="3" nodeType="withEffect">
                                  <p:stCondLst>
                                    <p:cond delay="0"/>
                                  </p:stCondLst>
                                  <p:childTnLst>
                                    <p:animScale>
                                      <p:cBhvr>
                                        <p:cTn id="47" dur="1000" fill="hold"/>
                                        <p:tgtEl>
                                          <p:spTgt spid="18"/>
                                        </p:tgtEl>
                                      </p:cBhvr>
                                      <p:by x="20000" y="20000"/>
                                    </p:animScale>
                                  </p:childTnLst>
                                </p:cTn>
                              </p:par>
                              <p:par>
                                <p:cTn id="48" presetID="42" presetClass="entr" presetSubtype="0" dur="500" fill="hold" grpId="0" nodeType="withEffect">
                                  <p:stCondLst>
                                    <p:cond delay="500"/>
                                  </p:stCondLst>
                                  <p:childTnLst>
                                    <p:set>
                                      <p:cBhvr>
                                        <p:cTn id="49" dur="1" fill="hold">
                                          <p:stCondLst>
                                            <p:cond delay="0"/>
                                          </p:stCondLst>
                                        </p:cTn>
                                        <p:tgtEl>
                                          <p:spTgt spid="20"/>
                                        </p:tgtEl>
                                        <p:attrNameLst>
                                          <p:attrName>style.visibility</p:attrName>
                                        </p:attrNameLst>
                                      </p:cBhvr>
                                      <p:to>
                                        <p:strVal val="visible"/>
                                      </p:to>
                                    </p:set>
                                    <p:animEffect transition="in" filter="fade">
                                      <p:cBhvr>
                                        <p:cTn id="50" dur="500"/>
                                        <p:tgtEl>
                                          <p:spTgt spid="20"/>
                                        </p:tgtEl>
                                      </p:cBhvr>
                                    </p:animEffect>
                                    <p:anim calcmode="lin" valueType="num">
                                      <p:cBhvr>
                                        <p:cTn id="51" dur="500" fill="hold"/>
                                        <p:tgtEl>
                                          <p:spTgt spid="20"/>
                                        </p:tgtEl>
                                        <p:attrNameLst>
                                          <p:attrName>ppt_x</p:attrName>
                                        </p:attrNameLst>
                                      </p:cBhvr>
                                      <p:tavLst>
                                        <p:tav tm="0">
                                          <p:val>
                                            <p:strVal val="#ppt_x"/>
                                          </p:val>
                                        </p:tav>
                                        <p:tav tm="100000">
                                          <p:val>
                                            <p:strVal val="#ppt_x"/>
                                          </p:val>
                                        </p:tav>
                                      </p:tavLst>
                                    </p:anim>
                                    <p:anim calcmode="lin" valueType="num">
                                      <p:cBhvr>
                                        <p:cTn id="52" dur="500" fill="hold"/>
                                        <p:tgtEl>
                                          <p:spTgt spid="20"/>
                                        </p:tgtEl>
                                        <p:attrNameLst>
                                          <p:attrName>ppt_y</p:attrName>
                                        </p:attrNameLst>
                                      </p:cBhvr>
                                      <p:tavLst>
                                        <p:tav tm="0">
                                          <p:val>
                                            <p:strVal val="#ppt_y+.1"/>
                                          </p:val>
                                        </p:tav>
                                        <p:tav tm="100000">
                                          <p:val>
                                            <p:strVal val="#ppt_y"/>
                                          </p:val>
                                        </p:tav>
                                      </p:tavLst>
                                    </p:anim>
                                  </p:childTnLst>
                                </p:cTn>
                              </p:par>
                            </p:childTnLst>
                          </p:cTn>
                        </p:par>
                        <p:par>
                          <p:cTn id="53" fill="hold" nodeType="afterGroup">
                            <p:stCondLst>
                              <p:cond delay="10146"/>
                            </p:stCondLst>
                            <p:childTnLst>
                              <p:par>
                                <p:cTn id="54" presetID="53" presetClass="entr" presetSubtype="0" dur="500" fill="hold" grpId="0" nodeType="afterEffect">
                                  <p:stCondLst>
                                    <p:cond delay="0"/>
                                  </p:stCondLst>
                                  <p:childTnLst>
                                    <p:set>
                                      <p:cBhvr>
                                        <p:cTn id="55" dur="1" fill="hold">
                                          <p:stCondLst>
                                            <p:cond delay="0"/>
                                          </p:stCondLst>
                                        </p:cTn>
                                        <p:tgtEl>
                                          <p:spTgt spid="19"/>
                                        </p:tgtEl>
                                        <p:attrNameLst>
                                          <p:attrName>style.visibility</p:attrName>
                                        </p:attrNameLst>
                                      </p:cBhvr>
                                      <p:to>
                                        <p:strVal val="visible"/>
                                      </p:to>
                                    </p:set>
                                    <p:anim calcmode="lin" valueType="num">
                                      <p:cBhvr>
                                        <p:cTn id="56" dur="500" fill="hold"/>
                                        <p:tgtEl>
                                          <p:spTgt spid="19"/>
                                        </p:tgtEl>
                                        <p:attrNameLst>
                                          <p:attrName>ppt_w</p:attrName>
                                        </p:attrNameLst>
                                      </p:cBhvr>
                                      <p:tavLst>
                                        <p:tav tm="0">
                                          <p:val>
                                            <p:fltVal val="0"/>
                                          </p:val>
                                        </p:tav>
                                        <p:tav tm="100000">
                                          <p:val>
                                            <p:strVal val="#ppt_w"/>
                                          </p:val>
                                        </p:tav>
                                      </p:tavLst>
                                    </p:anim>
                                    <p:anim calcmode="lin" valueType="num">
                                      <p:cBhvr>
                                        <p:cTn id="57" dur="500" fill="hold"/>
                                        <p:tgtEl>
                                          <p:spTgt spid="19"/>
                                        </p:tgtEl>
                                        <p:attrNameLst>
                                          <p:attrName>ppt_h</p:attrName>
                                        </p:attrNameLst>
                                      </p:cBhvr>
                                      <p:tavLst>
                                        <p:tav tm="0">
                                          <p:val>
                                            <p:fltVal val="0"/>
                                          </p:val>
                                        </p:tav>
                                        <p:tav tm="100000">
                                          <p:val>
                                            <p:strVal val="#ppt_h"/>
                                          </p:val>
                                        </p:tav>
                                      </p:tavLst>
                                    </p:anim>
                                    <p:animEffect transition="in" filter="fade">
                                      <p:cBhvr>
                                        <p:cTn id="58" dur="500"/>
                                        <p:tgtEl>
                                          <p:spTgt spid="19"/>
                                        </p:tgtEl>
                                      </p:cBhvr>
                                    </p:animEffect>
                                  </p:childTnLst>
                                </p:cTn>
                              </p:par>
                            </p:childTnLst>
                          </p:cTn>
                        </p:par>
                        <p:par>
                          <p:cTn id="59" fill="hold" nodeType="afterGroup">
                            <p:stCondLst>
                              <p:cond delay="10646"/>
                            </p:stCondLst>
                            <p:childTnLst>
                              <p:par>
                                <p:cTn id="60" presetID="42" presetClass="entr" presetSubtype="0" dur="1000" fill="hold" grpId="0" nodeType="afterEffect">
                                  <p:stCondLst>
                                    <p:cond delay="0"/>
                                  </p:stCondLst>
                                  <p:childTnLst>
                                    <p:set>
                                      <p:cBhvr>
                                        <p:cTn id="61" dur="1" fill="hold">
                                          <p:stCondLst>
                                            <p:cond delay="0"/>
                                          </p:stCondLst>
                                        </p:cTn>
                                        <p:tgtEl>
                                          <p:spTgt spid="21"/>
                                        </p:tgtEl>
                                        <p:attrNameLst>
                                          <p:attrName>style.visibility</p:attrName>
                                        </p:attrNameLst>
                                      </p:cBhvr>
                                      <p:to>
                                        <p:strVal val="visible"/>
                                      </p:to>
                                    </p:set>
                                    <p:animEffect transition="in" filter="fade">
                                      <p:cBhvr>
                                        <p:cTn id="62" dur="1000"/>
                                        <p:tgtEl>
                                          <p:spTgt spid="21"/>
                                        </p:tgtEl>
                                      </p:cBhvr>
                                    </p:animEffect>
                                    <p:anim calcmode="lin" valueType="num">
                                      <p:cBhvr>
                                        <p:cTn id="63" dur="1000" fill="hold"/>
                                        <p:tgtEl>
                                          <p:spTgt spid="21"/>
                                        </p:tgtEl>
                                        <p:attrNameLst>
                                          <p:attrName>ppt_x</p:attrName>
                                        </p:attrNameLst>
                                      </p:cBhvr>
                                      <p:tavLst>
                                        <p:tav tm="0">
                                          <p:val>
                                            <p:strVal val="#ppt_x"/>
                                          </p:val>
                                        </p:tav>
                                        <p:tav tm="100000">
                                          <p:val>
                                            <p:strVal val="#ppt_x"/>
                                          </p:val>
                                        </p:tav>
                                      </p:tavLst>
                                    </p:anim>
                                    <p:anim calcmode="lin" valueType="num">
                                      <p:cBhvr>
                                        <p:cTn id="64" dur="1000" fill="hold"/>
                                        <p:tgtEl>
                                          <p:spTgt spid="21"/>
                                        </p:tgtEl>
                                        <p:attrNameLst>
                                          <p:attrName>ppt_y</p:attrName>
                                        </p:attrNameLst>
                                      </p:cBhvr>
                                      <p:tavLst>
                                        <p:tav tm="0">
                                          <p:val>
                                            <p:strVal val="#ppt_y+.1"/>
                                          </p:val>
                                        </p:tav>
                                        <p:tav tm="100000">
                                          <p:val>
                                            <p:strVal val="#ppt_y"/>
                                          </p:val>
                                        </p:tav>
                                      </p:tavLst>
                                    </p:anim>
                                  </p:childTnLst>
                                </p:cTn>
                              </p:par>
                              <p:par>
                                <p:cTn id="65" presetID="42" presetClass="entr" presetSubtype="0" dur="1000" fill="hold" nodeType="withEffect">
                                  <p:stCondLst>
                                    <p:cond delay="500"/>
                                  </p:stCondLst>
                                  <p:childTnLst>
                                    <p:set>
                                      <p:cBhvr>
                                        <p:cTn id="66" dur="1" fill="hold">
                                          <p:stCondLst>
                                            <p:cond delay="0"/>
                                          </p:stCondLst>
                                        </p:cTn>
                                        <p:tgtEl>
                                          <p:spTgt spid="23"/>
                                        </p:tgtEl>
                                        <p:attrNameLst>
                                          <p:attrName>style.visibility</p:attrName>
                                        </p:attrNameLst>
                                      </p:cBhvr>
                                      <p:to>
                                        <p:strVal val="visible"/>
                                      </p:to>
                                    </p:set>
                                    <p:animEffect transition="in" filter="fade">
                                      <p:cBhvr>
                                        <p:cTn id="67" dur="1000"/>
                                        <p:tgtEl>
                                          <p:spTgt spid="23"/>
                                        </p:tgtEl>
                                      </p:cBhvr>
                                    </p:animEffect>
                                    <p:anim calcmode="lin" valueType="num">
                                      <p:cBhvr>
                                        <p:cTn id="68" dur="1000" fill="hold"/>
                                        <p:tgtEl>
                                          <p:spTgt spid="23"/>
                                        </p:tgtEl>
                                        <p:attrNameLst>
                                          <p:attrName>ppt_x</p:attrName>
                                        </p:attrNameLst>
                                      </p:cBhvr>
                                      <p:tavLst>
                                        <p:tav tm="0">
                                          <p:val>
                                            <p:strVal val="#ppt_x"/>
                                          </p:val>
                                        </p:tav>
                                        <p:tav tm="100000">
                                          <p:val>
                                            <p:strVal val="#ppt_x"/>
                                          </p:val>
                                        </p:tav>
                                      </p:tavLst>
                                    </p:anim>
                                    <p:anim calcmode="lin" valueType="num">
                                      <p:cBhvr>
                                        <p:cTn id="69"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P spid="16" grpId="1" animBg="1"/>
      <p:bldP spid="16" grpId="2" animBg="1"/>
      <p:bldP spid="16" grpId="3" animBg="1"/>
      <p:bldP spid="17" grpId="0" animBg="1"/>
      <p:bldP spid="17" grpId="1" animBg="1"/>
      <p:bldP spid="17" grpId="2" animBg="1"/>
      <p:bldP spid="17" grpId="3" animBg="1"/>
      <p:bldP spid="18" grpId="0" animBg="1"/>
      <p:bldP spid="18" grpId="1" animBg="1"/>
      <p:bldP spid="18" grpId="2" animBg="1"/>
      <p:bldP spid="18" grpId="3" animBg="1"/>
      <p:bldP spid="19" grpId="0"/>
      <p:bldP spid="20" grpId="0"/>
      <p:bldP spid="2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3320458" y="446099"/>
            <a:ext cx="5572519" cy="785143"/>
            <a:chOff x="1679798" y="438128"/>
            <a:chExt cx="5572519" cy="785143"/>
          </a:xfrm>
        </p:grpSpPr>
        <p:sp>
          <p:nvSpPr>
            <p:cNvPr id="22" name="文本框 21"/>
            <p:cNvSpPr txBox="1"/>
            <p:nvPr/>
          </p:nvSpPr>
          <p:spPr>
            <a:xfrm>
              <a:off x="3655578" y="438128"/>
              <a:ext cx="1620957" cy="523220"/>
            </a:xfrm>
            <a:prstGeom prst="rect">
              <a:avLst/>
            </a:prstGeom>
            <a:noFill/>
          </p:spPr>
          <p:txBody>
            <a:bodyPr wrap="none" rtlCol="0">
              <a:spAutoFit/>
              <a:scene3d>
                <a:camera prst="orthographicFront"/>
                <a:lightRig rig="threePt" dir="t"/>
              </a:scene3d>
              <a:sp3d contourW="12700"/>
            </a:bodyPr>
            <a:lstStyle>
              <a:defPPr>
                <a:defRPr lang="zh-CN"/>
              </a:defPPr>
              <a:lvl1pPr lvl="0" algn="ctr">
                <a:defRPr sz="2800">
                  <a:solidFill>
                    <a:schemeClr val="tx1">
                      <a:lumMod val="85000"/>
                      <a:lumOff val="15000"/>
                    </a:schemeClr>
                  </a:solidFill>
                  <a:latin typeface="汉仪大宋简" panose="02010609000101010101" pitchFamily="49" charset="-122"/>
                  <a:ea typeface="汉仪大宋简" panose="02010609000101010101" pitchFamily="49" charset="-122"/>
                </a:defRPr>
              </a:lvl1pPr>
            </a:lstStyle>
            <a:p>
              <a:r>
                <a:rPr lang="zh-CN" altLang="en-US">
                  <a:latin typeface="思源宋体 CN Heavy" pitchFamily="18" charset="-122"/>
                  <a:ea typeface="思源宋体 CN Heavy" pitchFamily="18" charset="-122"/>
                  <a:sym typeface="方正公文黑体" panose="02000500000000000000" charset="-122"/>
                </a:rPr>
                <a:t>个人简介</a:t>
              </a:r>
            </a:p>
          </p:txBody>
        </p:sp>
        <p:sp>
          <p:nvSpPr>
            <p:cNvPr id="23" name="文本框 22"/>
            <p:cNvSpPr txBox="1"/>
            <p:nvPr/>
          </p:nvSpPr>
          <p:spPr>
            <a:xfrm>
              <a:off x="1679798" y="977050"/>
              <a:ext cx="5572519" cy="246221"/>
            </a:xfrm>
            <a:prstGeom prst="rect">
              <a:avLst/>
            </a:prstGeom>
            <a:noFill/>
          </p:spPr>
          <p:txBody>
            <a:bodyPr wrap="square" rtlCol="0">
              <a:spAutoFit/>
              <a:scene3d>
                <a:camera prst="orthographicFront"/>
                <a:lightRig rig="threePt" dir="t"/>
              </a:scene3d>
              <a:sp3d contourW="12700"/>
            </a:bodyPr>
            <a:lstStyle/>
            <a:p>
              <a:pPr lvl="0" algn="ctr">
                <a:defRPr/>
              </a:pPr>
              <a:r>
                <a:rPr lang="en-US" altLang="zh-CN" sz="1000" dirty="0">
                  <a:solidFill>
                    <a:schemeClr val="bg1">
                      <a:lumMod val="50000"/>
                    </a:schemeClr>
                  </a:solidFill>
                  <a:latin typeface="微软雅黑" panose="020B0503020204020204" pitchFamily="34" charset="-122"/>
                  <a:ea typeface="微软雅黑" panose="020B0503020204020204" pitchFamily="34" charset="-122"/>
                  <a:sym typeface="方正公文黑体" panose="02000500000000000000" charset="-122"/>
                </a:rPr>
                <a:t>Your time is limited, so don't waste it living someone else's life.</a:t>
              </a:r>
              <a:endParaRPr lang="zh-CN" altLang="en-US" sz="1000" dirty="0">
                <a:solidFill>
                  <a:schemeClr val="bg1">
                    <a:lumMod val="50000"/>
                  </a:schemeClr>
                </a:solidFill>
                <a:latin typeface="微软雅黑" panose="020B0503020204020204" pitchFamily="34" charset="-122"/>
                <a:ea typeface="微软雅黑" panose="020B0503020204020204" pitchFamily="34" charset="-122"/>
                <a:sym typeface="方正公文黑体" panose="02000500000000000000" charset="-122"/>
              </a:endParaRPr>
            </a:p>
          </p:txBody>
        </p:sp>
      </p:grpSp>
      <p:grpSp>
        <p:nvGrpSpPr>
          <p:cNvPr id="36" name="组合 35"/>
          <p:cNvGrpSpPr/>
          <p:nvPr/>
        </p:nvGrpSpPr>
        <p:grpSpPr>
          <a:xfrm>
            <a:off x="8865715" y="5617093"/>
            <a:ext cx="1327216" cy="662225"/>
            <a:chOff x="512511" y="2196110"/>
            <a:chExt cx="995412" cy="496666"/>
          </a:xfrm>
        </p:grpSpPr>
        <p:sp>
          <p:nvSpPr>
            <p:cNvPr id="37" name="TextBox 49"/>
            <p:cNvSpPr txBox="1"/>
            <p:nvPr/>
          </p:nvSpPr>
          <p:spPr>
            <a:xfrm>
              <a:off x="561510" y="2485028"/>
              <a:ext cx="946413" cy="207748"/>
            </a:xfrm>
            <a:prstGeom prst="rect">
              <a:avLst/>
            </a:prstGeom>
            <a:noFill/>
          </p:spPr>
          <p:txBody>
            <a:bodyPr wrap="none" rtlCol="0">
              <a:spAutoFit/>
            </a:bodyPr>
            <a:lstStyle/>
            <a:p>
              <a:r>
                <a:rPr lang="zh-CN" altLang="en-US" sz="1200" dirty="0">
                  <a:latin typeface="微软雅黑" panose="020B0503020204020204" pitchFamily="34" charset="-122"/>
                  <a:ea typeface="微软雅黑" panose="020B0503020204020204" pitchFamily="34" charset="-122"/>
                  <a:sym typeface="方正公文黑体" panose="02000500000000000000" charset="-122"/>
                </a:rPr>
                <a:t>全栈开发工程师</a:t>
              </a:r>
            </a:p>
          </p:txBody>
        </p:sp>
        <p:sp>
          <p:nvSpPr>
            <p:cNvPr id="38" name="TextBox 53"/>
            <p:cNvSpPr txBox="1"/>
            <p:nvPr/>
          </p:nvSpPr>
          <p:spPr>
            <a:xfrm>
              <a:off x="512511" y="2196110"/>
              <a:ext cx="805750" cy="346247"/>
            </a:xfrm>
            <a:prstGeom prst="rect">
              <a:avLst/>
            </a:prstGeom>
            <a:noFill/>
          </p:spPr>
          <p:txBody>
            <a:bodyPr wrap="none" rtlCol="0">
              <a:spAutoFit/>
            </a:bodyPr>
            <a:lstStyle/>
            <a:p>
              <a:pPr algn="ctr"/>
              <a:r>
                <a:rPr lang="zh-CN" altLang="en-US" sz="2400" dirty="0">
                  <a:gradFill>
                    <a:gsLst>
                      <a:gs pos="0">
                        <a:srgbClr val="B6D8D4"/>
                      </a:gs>
                      <a:gs pos="93000">
                        <a:srgbClr val="5AA69D"/>
                      </a:gs>
                    </a:gsLst>
                    <a:lin ang="5400000" scaled="1"/>
                  </a:gradFill>
                  <a:latin typeface="思源宋体 CN Heavy" pitchFamily="18" charset="-122"/>
                  <a:ea typeface="思源宋体 CN Heavy" pitchFamily="18" charset="-122"/>
                </a:rPr>
                <a:t>   龚喜</a:t>
              </a:r>
            </a:p>
          </p:txBody>
        </p:sp>
      </p:grpSp>
      <p:sp>
        <p:nvSpPr>
          <p:cNvPr id="41" name="TextBox 12"/>
          <p:cNvSpPr txBox="1"/>
          <p:nvPr/>
        </p:nvSpPr>
        <p:spPr>
          <a:xfrm>
            <a:off x="1372836" y="2407020"/>
            <a:ext cx="5743238" cy="3351367"/>
          </a:xfrm>
          <a:prstGeom prst="rect">
            <a:avLst/>
          </a:prstGeom>
          <a:noFill/>
        </p:spPr>
        <p:txBody>
          <a:bodyPr wrap="square" rtlCol="0">
            <a:spAutoFit/>
          </a:bodyPr>
          <a:lstStyle/>
          <a:p>
            <a:pPr algn="just">
              <a:lnSpc>
                <a:spcPct val="200000"/>
              </a:lnSpc>
            </a:pP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sym typeface="方正公文黑体" panose="02000500000000000000" charset="-122"/>
              </a:rPr>
              <a:t>性    别：男</a:t>
            </a: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sym typeface="方正公文黑体" panose="02000500000000000000" charset="-122"/>
              </a:rPr>
              <a:t>		</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sym typeface="方正公文黑体" panose="02000500000000000000" charset="-122"/>
              </a:rPr>
              <a:t>民    族： 汉族</a:t>
            </a:r>
          </a:p>
          <a:p>
            <a:pPr algn="just">
              <a:lnSpc>
                <a:spcPct val="200000"/>
              </a:lnSpc>
            </a:pP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sym typeface="方正公文黑体" panose="02000500000000000000" charset="-122"/>
              </a:rPr>
              <a:t>学    历： 本科	籍    贯： 云南昭通</a:t>
            </a:r>
          </a:p>
          <a:p>
            <a:pPr algn="just">
              <a:lnSpc>
                <a:spcPct val="200000"/>
              </a:lnSpc>
            </a:pP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sym typeface="方正公文黑体" panose="02000500000000000000" charset="-122"/>
              </a:rPr>
              <a:t>电    话：</a:t>
            </a: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sym typeface="方正公文黑体" panose="02000500000000000000" charset="-122"/>
              </a:rPr>
              <a:t>17808700887	</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sym typeface="方正公文黑体" panose="02000500000000000000" charset="-122"/>
              </a:rPr>
              <a:t>邮    箱：</a:t>
            </a: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sym typeface="方正公文黑体" panose="02000500000000000000" charset="-122"/>
              </a:rPr>
              <a:t>gongxi_gx@163.com</a:t>
            </a:r>
            <a:endPar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sym typeface="方正公文黑体" panose="02000500000000000000" charset="-122"/>
            </a:endParaRPr>
          </a:p>
          <a:p>
            <a:pPr algn="just">
              <a:lnSpc>
                <a:spcPct val="200000"/>
              </a:lnSpc>
            </a:pP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sym typeface="方正公文黑体" panose="02000500000000000000" charset="-122"/>
              </a:rPr>
              <a:t>政治面目：团员</a:t>
            </a: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sym typeface="方正公文黑体" panose="02000500000000000000" charset="-122"/>
              </a:rPr>
              <a:t>	</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sym typeface="方正公文黑体" panose="02000500000000000000" charset="-122"/>
              </a:rPr>
              <a:t>专    业：计算机科学与技术</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sym typeface="方正公文黑体" panose="02000500000000000000" charset="-122"/>
            </a:endParaRPr>
          </a:p>
          <a:p>
            <a:pPr algn="just">
              <a:lnSpc>
                <a:spcPct val="140000"/>
              </a:lnSpc>
            </a:pP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sym typeface="方正公文黑体" panose="02000500000000000000" charset="-122"/>
            </a:endParaRPr>
          </a:p>
          <a:p>
            <a:pPr algn="just">
              <a:lnSpc>
                <a:spcPct val="140000"/>
              </a:lnSpc>
            </a:pP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sym typeface="方正公文黑体" panose="02000500000000000000" charset="-122"/>
            </a:endParaRPr>
          </a:p>
          <a:p>
            <a:pPr algn="just">
              <a:lnSpc>
                <a:spcPct val="140000"/>
              </a:lnSpc>
            </a:pP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sym typeface="方正公文黑体" panose="02000500000000000000" charset="-122"/>
            </a:endParaRPr>
          </a:p>
          <a:p>
            <a:pPr algn="just">
              <a:lnSpc>
                <a:spcPct val="140000"/>
              </a:lnSpc>
            </a:pP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sym typeface="方正公文黑体" panose="02000500000000000000" charset="-122"/>
            </a:endParaRPr>
          </a:p>
          <a:p>
            <a:pPr algn="just">
              <a:lnSpc>
                <a:spcPct val="140000"/>
              </a:lnSpc>
            </a:pP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sym typeface="方正公文黑体" panose="02000500000000000000" charset="-122"/>
              </a:rPr>
              <a:t>自我评价：在公司工作近十年了，我认真工作，积累了一定的工作经验的同时也对公司的营运非常了解。在领导和同事的关心帮助下出色地完成公司下达的各项工作。我擅长行政管理工作</a:t>
            </a:r>
          </a:p>
        </p:txBody>
      </p:sp>
      <p:sp>
        <p:nvSpPr>
          <p:cNvPr id="25" name="椭圆 24"/>
          <p:cNvSpPr/>
          <p:nvPr/>
        </p:nvSpPr>
        <p:spPr>
          <a:xfrm>
            <a:off x="10863038" y="5275632"/>
            <a:ext cx="382900" cy="382900"/>
          </a:xfrm>
          <a:prstGeom prst="ellipse">
            <a:avLst/>
          </a:prstGeom>
          <a:gradFill>
            <a:gsLst>
              <a:gs pos="0">
                <a:srgbClr val="B6D8D4"/>
              </a:gs>
              <a:gs pos="100000">
                <a:srgbClr val="5AA69D"/>
              </a:gs>
            </a:gsLst>
            <a:lin ang="2700000" scaled="0"/>
          </a:gra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方正公文黑体" panose="02000500000000000000" charset="-122"/>
            </a:endParaRPr>
          </a:p>
        </p:txBody>
      </p:sp>
      <p:sp>
        <p:nvSpPr>
          <p:cNvPr id="26" name="椭圆 25"/>
          <p:cNvSpPr/>
          <p:nvPr/>
        </p:nvSpPr>
        <p:spPr>
          <a:xfrm>
            <a:off x="7669625" y="5346099"/>
            <a:ext cx="140934" cy="140934"/>
          </a:xfrm>
          <a:prstGeom prst="ellipse">
            <a:avLst/>
          </a:prstGeom>
          <a:gradFill>
            <a:gsLst>
              <a:gs pos="0">
                <a:srgbClr val="B6D8D4"/>
              </a:gs>
              <a:gs pos="100000">
                <a:srgbClr val="5AA69D"/>
              </a:gs>
            </a:gsLst>
            <a:lin ang="2700000" scaled="0"/>
          </a:gra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方正公文黑体" panose="02000500000000000000" charset="-122"/>
            </a:endParaRPr>
          </a:p>
        </p:txBody>
      </p:sp>
      <p:sp>
        <p:nvSpPr>
          <p:cNvPr id="27" name="椭圆 26"/>
          <p:cNvSpPr/>
          <p:nvPr/>
        </p:nvSpPr>
        <p:spPr>
          <a:xfrm>
            <a:off x="10593028" y="1794086"/>
            <a:ext cx="208027" cy="208027"/>
          </a:xfrm>
          <a:prstGeom prst="ellipse">
            <a:avLst/>
          </a:prstGeom>
          <a:gradFill>
            <a:gsLst>
              <a:gs pos="0">
                <a:srgbClr val="B6D8D4"/>
              </a:gs>
              <a:gs pos="100000">
                <a:srgbClr val="5AA69D"/>
              </a:gs>
            </a:gsLst>
            <a:lin ang="2700000" scaled="0"/>
          </a:gra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方正公文黑体" panose="02000500000000000000" charset="-122"/>
            </a:endParaRPr>
          </a:p>
        </p:txBody>
      </p:sp>
      <p:sp>
        <p:nvSpPr>
          <p:cNvPr id="3" name="圆角矩形 2"/>
          <p:cNvSpPr/>
          <p:nvPr/>
        </p:nvSpPr>
        <p:spPr>
          <a:xfrm>
            <a:off x="1252610" y="1943185"/>
            <a:ext cx="1741419" cy="322067"/>
          </a:xfrm>
          <a:prstGeom prst="roundRect">
            <a:avLst>
              <a:gd name="adj" fmla="val 50000"/>
            </a:avLst>
          </a:prstGeom>
          <a:gradFill>
            <a:gsLst>
              <a:gs pos="0">
                <a:srgbClr val="B6D8D4"/>
              </a:gs>
              <a:gs pos="100000">
                <a:srgbClr val="5AA69D"/>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a:latin typeface="微软雅黑" panose="020B0503020204020204" pitchFamily="34" charset="-122"/>
                <a:ea typeface="微软雅黑" panose="020B0503020204020204" pitchFamily="34" charset="-122"/>
                <a:sym typeface="方正公文黑体" panose="02000500000000000000" charset="-122"/>
              </a:rPr>
              <a:t>基本资料</a:t>
            </a:r>
          </a:p>
        </p:txBody>
      </p:sp>
      <p:sp>
        <p:nvSpPr>
          <p:cNvPr id="28" name="圆角矩形 27"/>
          <p:cNvSpPr/>
          <p:nvPr/>
        </p:nvSpPr>
        <p:spPr>
          <a:xfrm>
            <a:off x="1252610" y="4431715"/>
            <a:ext cx="1741419" cy="322067"/>
          </a:xfrm>
          <a:prstGeom prst="roundRect">
            <a:avLst>
              <a:gd name="adj" fmla="val 50000"/>
            </a:avLst>
          </a:prstGeom>
          <a:gradFill>
            <a:gsLst>
              <a:gs pos="0">
                <a:srgbClr val="B6D8D4"/>
              </a:gs>
              <a:gs pos="100000">
                <a:srgbClr val="5AA69D"/>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latin typeface="微软雅黑" panose="020B0503020204020204" pitchFamily="34" charset="-122"/>
                <a:ea typeface="微软雅黑" panose="020B0503020204020204" pitchFamily="34" charset="-122"/>
                <a:sym typeface="方正公文黑体" panose="02000500000000000000" charset="-122"/>
              </a:rPr>
              <a:t>自我评价</a:t>
            </a:r>
          </a:p>
        </p:txBody>
      </p:sp>
      <p:pic>
        <p:nvPicPr>
          <p:cNvPr id="4" name="图片 3">
            <a:extLst>
              <a:ext uri="{FF2B5EF4-FFF2-40B4-BE49-F238E27FC236}">
                <a16:creationId xmlns:a16="http://schemas.microsoft.com/office/drawing/2014/main" id="{261B24E6-78CC-4E06-AAA2-66590372DB70}"/>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2117" b="-2117"/>
          <a:stretch/>
        </p:blipFill>
        <p:spPr>
          <a:xfrm>
            <a:off x="8251559" y="1872000"/>
            <a:ext cx="2876891" cy="3816000"/>
          </a:xfrm>
          <a:prstGeom prst="roundRect">
            <a:avLst>
              <a:gd name="adj" fmla="val 50000"/>
            </a:avLst>
          </a:prstGeom>
          <a:solidFill>
            <a:srgbClr val="FFFFFF">
              <a:shade val="85000"/>
            </a:srgbClr>
          </a:solidFill>
          <a:ln>
            <a:noFill/>
          </a:ln>
          <a:effectLst>
            <a:reflection blurRad="12700" stA="38000" endPos="28000" dist="5000" dir="5400000" sy="-100000" algn="bl" rotWithShape="0"/>
            <a:softEdge rad="101600"/>
          </a:effectLst>
        </p:spPr>
      </p:pic>
    </p:spTree>
  </p:cSld>
  <p:clrMapOvr>
    <a:masterClrMapping/>
  </p:clrMapOvr>
  <p:transition spd="slow" advClick="0">
    <p:push dir="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42" presetClass="entr" presetSubtype="0" dur="1000" fill="hold" nodeType="with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1000"/>
                                        <p:tgtEl>
                                          <p:spTgt spid="36"/>
                                        </p:tgtEl>
                                      </p:cBhvr>
                                    </p:animEffect>
                                    <p:anim calcmode="lin" valueType="num">
                                      <p:cBhvr>
                                        <p:cTn id="8" dur="1000" fill="hold"/>
                                        <p:tgtEl>
                                          <p:spTgt spid="36"/>
                                        </p:tgtEl>
                                        <p:attrNameLst>
                                          <p:attrName>ppt_x</p:attrName>
                                        </p:attrNameLst>
                                      </p:cBhvr>
                                      <p:tavLst>
                                        <p:tav tm="0">
                                          <p:val>
                                            <p:strVal val="#ppt_x"/>
                                          </p:val>
                                        </p:tav>
                                        <p:tav tm="100000">
                                          <p:val>
                                            <p:strVal val="#ppt_x"/>
                                          </p:val>
                                        </p:tav>
                                      </p:tavLst>
                                    </p:anim>
                                    <p:anim calcmode="lin" valueType="num">
                                      <p:cBhvr>
                                        <p:cTn id="9" dur="1000" fill="hold"/>
                                        <p:tgtEl>
                                          <p:spTgt spid="36"/>
                                        </p:tgtEl>
                                        <p:attrNameLst>
                                          <p:attrName>ppt_y</p:attrName>
                                        </p:attrNameLst>
                                      </p:cBhvr>
                                      <p:tavLst>
                                        <p:tav tm="0">
                                          <p:val>
                                            <p:strVal val="#ppt_y+.1"/>
                                          </p:val>
                                        </p:tav>
                                        <p:tav tm="100000">
                                          <p:val>
                                            <p:strVal val="#ppt_y"/>
                                          </p:val>
                                        </p:tav>
                                      </p:tavLst>
                                    </p:anim>
                                  </p:childTnLst>
                                </p:cTn>
                              </p:par>
                              <p:par>
                                <p:cTn id="10" presetID="53" presetClass="entr" presetSubtype="0" dur="500" fill="hold" grpId="0" nodeType="withEffect">
                                  <p:stCondLst>
                                    <p:cond delay="0"/>
                                  </p:stCondLst>
                                  <p:childTnLst>
                                    <p:set>
                                      <p:cBhvr>
                                        <p:cTn id="11" dur="1" fill="hold">
                                          <p:stCondLst>
                                            <p:cond delay="0"/>
                                          </p:stCondLst>
                                        </p:cTn>
                                        <p:tgtEl>
                                          <p:spTgt spid="26"/>
                                        </p:tgtEl>
                                        <p:attrNameLst>
                                          <p:attrName>style.visibility</p:attrName>
                                        </p:attrNameLst>
                                      </p:cBhvr>
                                      <p:to>
                                        <p:strVal val="visible"/>
                                      </p:to>
                                    </p:set>
                                    <p:anim calcmode="lin" valueType="num">
                                      <p:cBhvr>
                                        <p:cTn id="12" dur="500" fill="hold"/>
                                        <p:tgtEl>
                                          <p:spTgt spid="26"/>
                                        </p:tgtEl>
                                        <p:attrNameLst>
                                          <p:attrName>ppt_w</p:attrName>
                                        </p:attrNameLst>
                                      </p:cBhvr>
                                      <p:tavLst>
                                        <p:tav tm="0">
                                          <p:val>
                                            <p:fltVal val="0"/>
                                          </p:val>
                                        </p:tav>
                                        <p:tav tm="100000">
                                          <p:val>
                                            <p:strVal val="#ppt_w"/>
                                          </p:val>
                                        </p:tav>
                                      </p:tavLst>
                                    </p:anim>
                                    <p:anim calcmode="lin" valueType="num">
                                      <p:cBhvr>
                                        <p:cTn id="13" dur="500" fill="hold"/>
                                        <p:tgtEl>
                                          <p:spTgt spid="26"/>
                                        </p:tgtEl>
                                        <p:attrNameLst>
                                          <p:attrName>ppt_h</p:attrName>
                                        </p:attrNameLst>
                                      </p:cBhvr>
                                      <p:tavLst>
                                        <p:tav tm="0">
                                          <p:val>
                                            <p:fltVal val="0"/>
                                          </p:val>
                                        </p:tav>
                                        <p:tav tm="100000">
                                          <p:val>
                                            <p:strVal val="#ppt_h"/>
                                          </p:val>
                                        </p:tav>
                                      </p:tavLst>
                                    </p:anim>
                                    <p:animEffect transition="in" filter="fade">
                                      <p:cBhvr>
                                        <p:cTn id="14" dur="500"/>
                                        <p:tgtEl>
                                          <p:spTgt spid="26"/>
                                        </p:tgtEl>
                                      </p:cBhvr>
                                    </p:animEffect>
                                  </p:childTnLst>
                                </p:cTn>
                              </p:par>
                              <p:par>
                                <p:cTn id="15" presetID="53" presetClass="entr" presetSubtype="0" dur="500" fill="hold" grpId="0" nodeType="withEffect">
                                  <p:stCondLst>
                                    <p:cond delay="0"/>
                                  </p:stCondLst>
                                  <p:childTnLst>
                                    <p:set>
                                      <p:cBhvr>
                                        <p:cTn id="16" dur="1" fill="hold">
                                          <p:stCondLst>
                                            <p:cond delay="0"/>
                                          </p:stCondLst>
                                        </p:cTn>
                                        <p:tgtEl>
                                          <p:spTgt spid="25"/>
                                        </p:tgtEl>
                                        <p:attrNameLst>
                                          <p:attrName>style.visibility</p:attrName>
                                        </p:attrNameLst>
                                      </p:cBhvr>
                                      <p:to>
                                        <p:strVal val="visible"/>
                                      </p:to>
                                    </p:set>
                                    <p:anim calcmode="lin" valueType="num">
                                      <p:cBhvr>
                                        <p:cTn id="17" dur="500" fill="hold"/>
                                        <p:tgtEl>
                                          <p:spTgt spid="25"/>
                                        </p:tgtEl>
                                        <p:attrNameLst>
                                          <p:attrName>ppt_w</p:attrName>
                                        </p:attrNameLst>
                                      </p:cBhvr>
                                      <p:tavLst>
                                        <p:tav tm="0">
                                          <p:val>
                                            <p:fltVal val="0"/>
                                          </p:val>
                                        </p:tav>
                                        <p:tav tm="100000">
                                          <p:val>
                                            <p:strVal val="#ppt_w"/>
                                          </p:val>
                                        </p:tav>
                                      </p:tavLst>
                                    </p:anim>
                                    <p:anim calcmode="lin" valueType="num">
                                      <p:cBhvr>
                                        <p:cTn id="18" dur="500" fill="hold"/>
                                        <p:tgtEl>
                                          <p:spTgt spid="25"/>
                                        </p:tgtEl>
                                        <p:attrNameLst>
                                          <p:attrName>ppt_h</p:attrName>
                                        </p:attrNameLst>
                                      </p:cBhvr>
                                      <p:tavLst>
                                        <p:tav tm="0">
                                          <p:val>
                                            <p:fltVal val="0"/>
                                          </p:val>
                                        </p:tav>
                                        <p:tav tm="100000">
                                          <p:val>
                                            <p:strVal val="#ppt_h"/>
                                          </p:val>
                                        </p:tav>
                                      </p:tavLst>
                                    </p:anim>
                                    <p:animEffect transition="in" filter="fade">
                                      <p:cBhvr>
                                        <p:cTn id="19" dur="500"/>
                                        <p:tgtEl>
                                          <p:spTgt spid="25"/>
                                        </p:tgtEl>
                                      </p:cBhvr>
                                    </p:animEffect>
                                  </p:childTnLst>
                                </p:cTn>
                              </p:par>
                              <p:par>
                                <p:cTn id="20" presetID="53" presetClass="entr" presetSubtype="0" dur="500" fill="hold" grpId="0" nodeType="withEffect">
                                  <p:stCondLst>
                                    <p:cond delay="0"/>
                                  </p:stCondLst>
                                  <p:childTnLst>
                                    <p:set>
                                      <p:cBhvr>
                                        <p:cTn id="21" dur="1" fill="hold">
                                          <p:stCondLst>
                                            <p:cond delay="0"/>
                                          </p:stCondLst>
                                        </p:cTn>
                                        <p:tgtEl>
                                          <p:spTgt spid="27"/>
                                        </p:tgtEl>
                                        <p:attrNameLst>
                                          <p:attrName>style.visibility</p:attrName>
                                        </p:attrNameLst>
                                      </p:cBhvr>
                                      <p:to>
                                        <p:strVal val="visible"/>
                                      </p:to>
                                    </p:set>
                                    <p:anim calcmode="lin" valueType="num">
                                      <p:cBhvr>
                                        <p:cTn id="22" dur="500" fill="hold"/>
                                        <p:tgtEl>
                                          <p:spTgt spid="27"/>
                                        </p:tgtEl>
                                        <p:attrNameLst>
                                          <p:attrName>ppt_w</p:attrName>
                                        </p:attrNameLst>
                                      </p:cBhvr>
                                      <p:tavLst>
                                        <p:tav tm="0">
                                          <p:val>
                                            <p:fltVal val="0"/>
                                          </p:val>
                                        </p:tav>
                                        <p:tav tm="100000">
                                          <p:val>
                                            <p:strVal val="#ppt_w"/>
                                          </p:val>
                                        </p:tav>
                                      </p:tavLst>
                                    </p:anim>
                                    <p:anim calcmode="lin" valueType="num">
                                      <p:cBhvr>
                                        <p:cTn id="23" dur="500" fill="hold"/>
                                        <p:tgtEl>
                                          <p:spTgt spid="27"/>
                                        </p:tgtEl>
                                        <p:attrNameLst>
                                          <p:attrName>ppt_h</p:attrName>
                                        </p:attrNameLst>
                                      </p:cBhvr>
                                      <p:tavLst>
                                        <p:tav tm="0">
                                          <p:val>
                                            <p:fltVal val="0"/>
                                          </p:val>
                                        </p:tav>
                                        <p:tav tm="100000">
                                          <p:val>
                                            <p:strVal val="#ppt_h"/>
                                          </p:val>
                                        </p:tav>
                                      </p:tavLst>
                                    </p:anim>
                                    <p:animEffect transition="in" filter="fade">
                                      <p:cBhvr>
                                        <p:cTn id="24" dur="500"/>
                                        <p:tgtEl>
                                          <p:spTgt spid="27"/>
                                        </p:tgtEl>
                                      </p:cBhvr>
                                    </p:animEffect>
                                  </p:childTnLst>
                                </p:cTn>
                              </p:par>
                            </p:childTnLst>
                          </p:cTn>
                        </p:par>
                      </p:childTnLst>
                    </p:cTn>
                  </p:par>
                  <p:par>
                    <p:cTn id="25" fill="hold" nodeType="clickPar">
                      <p:stCondLst>
                        <p:cond delay="indefinite"/>
                        <p:cond evt="onBegin" delay="0">
                          <p:tn val="24"/>
                        </p:cond>
                      </p:stCondLst>
                      <p:childTnLst>
                        <p:par>
                          <p:cTn id="26" fill="hold" nodeType="afterGroup">
                            <p:stCondLst>
                              <p:cond delay="0"/>
                            </p:stCondLst>
                            <p:childTnLst>
                              <p:par>
                                <p:cTn id="27" presetID="2" presetClass="entr" presetSubtype="4" dur="500" fill="hold" grpId="0" nodeType="clickEffect">
                                  <p:stCondLst>
                                    <p:cond delay="0"/>
                                  </p:stCondLst>
                                  <p:childTnLst>
                                    <p:set>
                                      <p:cBhvr>
                                        <p:cTn id="28" dur="1" fill="hold">
                                          <p:stCondLst>
                                            <p:cond delay="0"/>
                                          </p:stCondLst>
                                        </p:cTn>
                                        <p:tgtEl>
                                          <p:spTgt spid="41"/>
                                        </p:tgtEl>
                                        <p:attrNameLst>
                                          <p:attrName>style.visibility</p:attrName>
                                        </p:attrNameLst>
                                      </p:cBhvr>
                                      <p:to>
                                        <p:strVal val="visible"/>
                                      </p:to>
                                    </p:set>
                                    <p:anim calcmode="lin" valueType="num">
                                      <p:cBhvr additive="base">
                                        <p:cTn id="29" dur="500" fill="hold"/>
                                        <p:tgtEl>
                                          <p:spTgt spid="41"/>
                                        </p:tgtEl>
                                        <p:attrNameLst>
                                          <p:attrName>ppt_x</p:attrName>
                                        </p:attrNameLst>
                                      </p:cBhvr>
                                      <p:tavLst>
                                        <p:tav tm="0">
                                          <p:val>
                                            <p:strVal val="#ppt_x"/>
                                          </p:val>
                                        </p:tav>
                                        <p:tav tm="100000">
                                          <p:val>
                                            <p:strVal val="#ppt_x"/>
                                          </p:val>
                                        </p:tav>
                                      </p:tavLst>
                                    </p:anim>
                                    <p:anim calcmode="lin" valueType="num">
                                      <p:cBhvr additive="base">
                                        <p:cTn id="30" dur="500" fill="hold"/>
                                        <p:tgtEl>
                                          <p:spTgt spid="41"/>
                                        </p:tgtEl>
                                        <p:attrNameLst>
                                          <p:attrName>ppt_y</p:attrName>
                                        </p:attrNameLst>
                                      </p:cBhvr>
                                      <p:tavLst>
                                        <p:tav tm="0">
                                          <p:val>
                                            <p:strVal val="1+#ppt_h/2"/>
                                          </p:val>
                                        </p:tav>
                                        <p:tav tm="100000">
                                          <p:val>
                                            <p:strVal val="#ppt_y"/>
                                          </p:val>
                                        </p:tav>
                                      </p:tavLst>
                                    </p:anim>
                                  </p:childTnLst>
                                </p:cTn>
                              </p:par>
                              <p:par>
                                <p:cTn id="31" presetID="2" presetClass="entr" presetSubtype="4" dur="500" fill="hold" grpId="0" nodeType="withEffect">
                                  <p:stCondLst>
                                    <p:cond delay="0"/>
                                  </p:stCondLst>
                                  <p:childTnLst>
                                    <p:set>
                                      <p:cBhvr>
                                        <p:cTn id="32" dur="1" fill="hold">
                                          <p:stCondLst>
                                            <p:cond delay="0"/>
                                          </p:stCondLst>
                                        </p:cTn>
                                        <p:tgtEl>
                                          <p:spTgt spid="3"/>
                                        </p:tgtEl>
                                        <p:attrNameLst>
                                          <p:attrName>style.visibility</p:attrName>
                                        </p:attrNameLst>
                                      </p:cBhvr>
                                      <p:to>
                                        <p:strVal val="visible"/>
                                      </p:to>
                                    </p:set>
                                    <p:anim calcmode="lin" valueType="num">
                                      <p:cBhvr additive="base">
                                        <p:cTn id="33" dur="500" fill="hold"/>
                                        <p:tgtEl>
                                          <p:spTgt spid="3"/>
                                        </p:tgtEl>
                                        <p:attrNameLst>
                                          <p:attrName>ppt_x</p:attrName>
                                        </p:attrNameLst>
                                      </p:cBhvr>
                                      <p:tavLst>
                                        <p:tav tm="0">
                                          <p:val>
                                            <p:strVal val="#ppt_x"/>
                                          </p:val>
                                        </p:tav>
                                        <p:tav tm="100000">
                                          <p:val>
                                            <p:strVal val="#ppt_x"/>
                                          </p:val>
                                        </p:tav>
                                      </p:tavLst>
                                    </p:anim>
                                    <p:anim calcmode="lin" valueType="num">
                                      <p:cBhvr additive="base">
                                        <p:cTn id="34" dur="500" fill="hold"/>
                                        <p:tgtEl>
                                          <p:spTgt spid="3"/>
                                        </p:tgtEl>
                                        <p:attrNameLst>
                                          <p:attrName>ppt_y</p:attrName>
                                        </p:attrNameLst>
                                      </p:cBhvr>
                                      <p:tavLst>
                                        <p:tav tm="0">
                                          <p:val>
                                            <p:strVal val="1+#ppt_h/2"/>
                                          </p:val>
                                        </p:tav>
                                        <p:tav tm="100000">
                                          <p:val>
                                            <p:strVal val="#ppt_y"/>
                                          </p:val>
                                        </p:tav>
                                      </p:tavLst>
                                    </p:anim>
                                  </p:childTnLst>
                                </p:cTn>
                              </p:par>
                              <p:par>
                                <p:cTn id="35" presetID="2" presetClass="entr" presetSubtype="4" dur="500" fill="hold" grpId="0" nodeType="withEffect">
                                  <p:stCondLst>
                                    <p:cond delay="0"/>
                                  </p:stCondLst>
                                  <p:childTnLst>
                                    <p:set>
                                      <p:cBhvr>
                                        <p:cTn id="36" dur="1" fill="hold">
                                          <p:stCondLst>
                                            <p:cond delay="0"/>
                                          </p:stCondLst>
                                        </p:cTn>
                                        <p:tgtEl>
                                          <p:spTgt spid="28"/>
                                        </p:tgtEl>
                                        <p:attrNameLst>
                                          <p:attrName>style.visibility</p:attrName>
                                        </p:attrNameLst>
                                      </p:cBhvr>
                                      <p:to>
                                        <p:strVal val="visible"/>
                                      </p:to>
                                    </p:set>
                                    <p:anim calcmode="lin" valueType="num">
                                      <p:cBhvr additive="base">
                                        <p:cTn id="37" dur="500" fill="hold"/>
                                        <p:tgtEl>
                                          <p:spTgt spid="28"/>
                                        </p:tgtEl>
                                        <p:attrNameLst>
                                          <p:attrName>ppt_x</p:attrName>
                                        </p:attrNameLst>
                                      </p:cBhvr>
                                      <p:tavLst>
                                        <p:tav tm="0">
                                          <p:val>
                                            <p:strVal val="#ppt_x"/>
                                          </p:val>
                                        </p:tav>
                                        <p:tav tm="100000">
                                          <p:val>
                                            <p:strVal val="#ppt_x"/>
                                          </p:val>
                                        </p:tav>
                                      </p:tavLst>
                                    </p:anim>
                                    <p:anim calcmode="lin" valueType="num">
                                      <p:cBhvr additive="base">
                                        <p:cTn id="38"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25" grpId="0" animBg="1"/>
      <p:bldP spid="26" grpId="0" animBg="1"/>
      <p:bldP spid="27" grpId="0" animBg="1"/>
      <p:bldP spid="3" grpId="0" animBg="1"/>
      <p:bldP spid="2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椭圆 13"/>
          <p:cNvSpPr/>
          <p:nvPr/>
        </p:nvSpPr>
        <p:spPr>
          <a:xfrm>
            <a:off x="2972736" y="236353"/>
            <a:ext cx="6464562" cy="6464562"/>
          </a:xfrm>
          <a:prstGeom prst="ellipse">
            <a:avLst/>
          </a:prstGeom>
          <a:noFill/>
          <a:ln>
            <a:solidFill>
              <a:srgbClr val="B6D8D4">
                <a:alpha val="73000"/>
              </a:srgb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书宋二简"/>
              <a:ea typeface="汉仪书宋二简"/>
              <a:sym typeface="汉仪书宋二简"/>
            </a:endParaRPr>
          </a:p>
        </p:txBody>
      </p:sp>
      <p:sp>
        <p:nvSpPr>
          <p:cNvPr id="15" name="椭圆 14"/>
          <p:cNvSpPr/>
          <p:nvPr/>
        </p:nvSpPr>
        <p:spPr>
          <a:xfrm>
            <a:off x="3616276" y="879893"/>
            <a:ext cx="5177482" cy="5177482"/>
          </a:xfrm>
          <a:prstGeom prst="ellipse">
            <a:avLst/>
          </a:prstGeom>
          <a:gradFill flip="none" rotWithShape="1">
            <a:gsLst>
              <a:gs pos="0">
                <a:schemeClr val="accent1">
                  <a:lumMod val="0"/>
                  <a:lumOff val="100000"/>
                </a:schemeClr>
              </a:gs>
              <a:gs pos="35000">
                <a:srgbClr val="B6D8D4">
                  <a:alpha val="6000"/>
                </a:srgbClr>
              </a:gs>
              <a:gs pos="100000">
                <a:srgbClr val="B6D8D4">
                  <a:alpha val="58000"/>
                </a:srgbClr>
              </a:gs>
            </a:gsLst>
            <a:path path="circle">
              <a:fillToRect l="50000" t="-80000" r="50000" b="18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书宋二简"/>
              <a:ea typeface="汉仪书宋二简"/>
              <a:sym typeface="汉仪书宋二简"/>
            </a:endParaRPr>
          </a:p>
        </p:txBody>
      </p:sp>
      <p:pic>
        <p:nvPicPr>
          <p:cNvPr id="12" name="图片 11"/>
          <p:cNvPicPr>
            <a:picLocks noChangeAspect="1"/>
          </p:cNvPicPr>
          <p:nvPr/>
        </p:nvPicPr>
        <p:blipFill>
          <a:blip r:embed="rId2">
            <a:extLst>
              <a:ext uri="{BEBA8EAE-BF5A-486C-A8C5-ECC9F3942E4B}">
                <a14:imgProps xmlns:a14="http://schemas.microsoft.com/office/drawing/2010/main">
                  <a14:imgLayer r:embed="rId3">
                    <a14:imgEffect>
                      <a14:colorTemperature colorTemp="11200"/>
                    </a14:imgEffect>
                  </a14:imgLayer>
                </a14:imgProps>
              </a:ext>
              <a:ext uri="{28A0092B-C50C-407E-A947-70E740481C1C}">
                <a14:useLocalDpi xmlns:a14="http://schemas.microsoft.com/office/drawing/2010/main" val="0"/>
              </a:ext>
            </a:extLst>
          </a:blip>
          <a:stretch>
            <a:fillRect/>
          </a:stretch>
        </p:blipFill>
        <p:spPr>
          <a:xfrm rot="878050">
            <a:off x="-733657" y="3083970"/>
            <a:ext cx="7699833" cy="6644925"/>
          </a:xfrm>
          <a:custGeom>
            <a:avLst/>
            <a:gdLst>
              <a:gd name="connsiteX0" fmla="*/ 3190661 w 7699833"/>
              <a:gd name="connsiteY0" fmla="*/ 6644925 h 6644925"/>
              <a:gd name="connsiteX1" fmla="*/ 7699833 w 7699833"/>
              <a:gd name="connsiteY1" fmla="*/ 5467504 h 6644925"/>
              <a:gd name="connsiteX2" fmla="*/ 7699833 w 7699833"/>
              <a:gd name="connsiteY2" fmla="*/ 6644925 h 6644925"/>
              <a:gd name="connsiteX3" fmla="*/ 0 w 7699833"/>
              <a:gd name="connsiteY3" fmla="*/ 0 h 6644925"/>
              <a:gd name="connsiteX4" fmla="*/ 7699833 w 7699833"/>
              <a:gd name="connsiteY4" fmla="*/ 0 h 6644925"/>
              <a:gd name="connsiteX5" fmla="*/ 7699833 w 7699833"/>
              <a:gd name="connsiteY5" fmla="*/ 403412 h 6644925"/>
              <a:gd name="connsiteX6" fmla="*/ 5374869 w 7699833"/>
              <a:gd name="connsiteY6" fmla="*/ 1010500 h 6644925"/>
              <a:gd name="connsiteX7" fmla="*/ 5956777 w 7699833"/>
              <a:gd name="connsiteY7" fmla="*/ 3239033 h 6644925"/>
              <a:gd name="connsiteX8" fmla="*/ 948840 w 7699833"/>
              <a:gd name="connsiteY8" fmla="*/ 4546693 h 6644925"/>
              <a:gd name="connsiteX9" fmla="*/ 0 w 7699833"/>
              <a:gd name="connsiteY9" fmla="*/ 912926 h 6644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99833" h="6644925">
                <a:moveTo>
                  <a:pt x="3190661" y="6644925"/>
                </a:moveTo>
                <a:lnTo>
                  <a:pt x="7699833" y="5467504"/>
                </a:lnTo>
                <a:lnTo>
                  <a:pt x="7699833" y="6644925"/>
                </a:lnTo>
                <a:close/>
                <a:moveTo>
                  <a:pt x="0" y="0"/>
                </a:moveTo>
                <a:lnTo>
                  <a:pt x="7699833" y="0"/>
                </a:lnTo>
                <a:lnTo>
                  <a:pt x="7699833" y="403412"/>
                </a:lnTo>
                <a:lnTo>
                  <a:pt x="5374869" y="1010500"/>
                </a:lnTo>
                <a:lnTo>
                  <a:pt x="5956777" y="3239033"/>
                </a:lnTo>
                <a:lnTo>
                  <a:pt x="948840" y="4546693"/>
                </a:lnTo>
                <a:lnTo>
                  <a:pt x="0" y="912926"/>
                </a:lnTo>
                <a:close/>
              </a:path>
            </a:pathLst>
          </a:custGeom>
        </p:spPr>
      </p:pic>
      <p:pic>
        <p:nvPicPr>
          <p:cNvPr id="13" name="图片 12"/>
          <p:cNvPicPr>
            <a:picLocks noChangeAspect="1"/>
          </p:cNvPicPr>
          <p:nvPr/>
        </p:nvPicPr>
        <p:blipFill>
          <a:blip r:embed="rId2">
            <a:extLst>
              <a:ext uri="{BEBA8EAE-BF5A-486C-A8C5-ECC9F3942E4B}">
                <a14:imgProps xmlns:a14="http://schemas.microsoft.com/office/drawing/2010/main">
                  <a14:imgLayer r:embed="rId3">
                    <a14:imgEffect>
                      <a14:colorTemperature colorTemp="11200"/>
                    </a14:imgEffect>
                  </a14:imgLayer>
                </a14:imgProps>
              </a:ext>
              <a:ext uri="{28A0092B-C50C-407E-A947-70E740481C1C}">
                <a14:useLocalDpi xmlns:a14="http://schemas.microsoft.com/office/drawing/2010/main" val="0"/>
              </a:ext>
            </a:extLst>
          </a:blip>
          <a:stretch>
            <a:fillRect/>
          </a:stretch>
        </p:blipFill>
        <p:spPr>
          <a:xfrm rot="878050" flipH="1" flipV="1">
            <a:off x="5238209" y="-2865831"/>
            <a:ext cx="7699833" cy="6644925"/>
          </a:xfrm>
          <a:custGeom>
            <a:avLst/>
            <a:gdLst>
              <a:gd name="connsiteX0" fmla="*/ 3190661 w 7699833"/>
              <a:gd name="connsiteY0" fmla="*/ 6644925 h 6644925"/>
              <a:gd name="connsiteX1" fmla="*/ 7699833 w 7699833"/>
              <a:gd name="connsiteY1" fmla="*/ 5467504 h 6644925"/>
              <a:gd name="connsiteX2" fmla="*/ 7699833 w 7699833"/>
              <a:gd name="connsiteY2" fmla="*/ 6644925 h 6644925"/>
              <a:gd name="connsiteX3" fmla="*/ 0 w 7699833"/>
              <a:gd name="connsiteY3" fmla="*/ 0 h 6644925"/>
              <a:gd name="connsiteX4" fmla="*/ 7699833 w 7699833"/>
              <a:gd name="connsiteY4" fmla="*/ 0 h 6644925"/>
              <a:gd name="connsiteX5" fmla="*/ 7699833 w 7699833"/>
              <a:gd name="connsiteY5" fmla="*/ 403412 h 6644925"/>
              <a:gd name="connsiteX6" fmla="*/ 5374869 w 7699833"/>
              <a:gd name="connsiteY6" fmla="*/ 1010500 h 6644925"/>
              <a:gd name="connsiteX7" fmla="*/ 5956777 w 7699833"/>
              <a:gd name="connsiteY7" fmla="*/ 3239033 h 6644925"/>
              <a:gd name="connsiteX8" fmla="*/ 948840 w 7699833"/>
              <a:gd name="connsiteY8" fmla="*/ 4546693 h 6644925"/>
              <a:gd name="connsiteX9" fmla="*/ 0 w 7699833"/>
              <a:gd name="connsiteY9" fmla="*/ 912926 h 6644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99833" h="6644925">
                <a:moveTo>
                  <a:pt x="3190661" y="6644925"/>
                </a:moveTo>
                <a:lnTo>
                  <a:pt x="7699833" y="5467504"/>
                </a:lnTo>
                <a:lnTo>
                  <a:pt x="7699833" y="6644925"/>
                </a:lnTo>
                <a:close/>
                <a:moveTo>
                  <a:pt x="0" y="0"/>
                </a:moveTo>
                <a:lnTo>
                  <a:pt x="7699833" y="0"/>
                </a:lnTo>
                <a:lnTo>
                  <a:pt x="7699833" y="403412"/>
                </a:lnTo>
                <a:lnTo>
                  <a:pt x="5374869" y="1010500"/>
                </a:lnTo>
                <a:lnTo>
                  <a:pt x="5956777" y="3239033"/>
                </a:lnTo>
                <a:lnTo>
                  <a:pt x="948840" y="4546693"/>
                </a:lnTo>
                <a:lnTo>
                  <a:pt x="0" y="912926"/>
                </a:lnTo>
                <a:close/>
              </a:path>
            </a:pathLst>
          </a:custGeom>
        </p:spPr>
      </p:pic>
      <p:sp>
        <p:nvSpPr>
          <p:cNvPr id="16" name="椭圆 15"/>
          <p:cNvSpPr/>
          <p:nvPr/>
        </p:nvSpPr>
        <p:spPr>
          <a:xfrm>
            <a:off x="8660807" y="5842726"/>
            <a:ext cx="902853" cy="902853"/>
          </a:xfrm>
          <a:prstGeom prst="ellipse">
            <a:avLst/>
          </a:prstGeom>
          <a:gradFill>
            <a:gsLst>
              <a:gs pos="0">
                <a:srgbClr val="B6D8D4"/>
              </a:gs>
              <a:gs pos="100000">
                <a:srgbClr val="78B7AF"/>
              </a:gs>
            </a:gsLst>
          </a:gradFill>
          <a:ln>
            <a:noFill/>
          </a:ln>
          <a:effectLst>
            <a:softEdge rad="304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书宋二简"/>
              <a:ea typeface="汉仪书宋二简"/>
              <a:sym typeface="汉仪书宋二简"/>
            </a:endParaRPr>
          </a:p>
        </p:txBody>
      </p:sp>
      <p:sp>
        <p:nvSpPr>
          <p:cNvPr id="17" name="椭圆 16"/>
          <p:cNvSpPr/>
          <p:nvPr/>
        </p:nvSpPr>
        <p:spPr>
          <a:xfrm>
            <a:off x="1287345" y="1654479"/>
            <a:ext cx="1016645" cy="1016645"/>
          </a:xfrm>
          <a:prstGeom prst="ellipse">
            <a:avLst/>
          </a:prstGeom>
          <a:gradFill>
            <a:gsLst>
              <a:gs pos="0">
                <a:srgbClr val="B6D8D4"/>
              </a:gs>
              <a:gs pos="100000">
                <a:srgbClr val="78B7AF"/>
              </a:gs>
            </a:gsLst>
          </a:gradFill>
          <a:ln>
            <a:noFill/>
          </a:ln>
          <a:effectLst>
            <a:softEdge rad="304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书宋二简"/>
              <a:ea typeface="汉仪书宋二简"/>
              <a:sym typeface="汉仪书宋二简"/>
            </a:endParaRPr>
          </a:p>
        </p:txBody>
      </p:sp>
      <p:sp>
        <p:nvSpPr>
          <p:cNvPr id="18" name="椭圆 17"/>
          <p:cNvSpPr/>
          <p:nvPr/>
        </p:nvSpPr>
        <p:spPr>
          <a:xfrm>
            <a:off x="10080838" y="1910958"/>
            <a:ext cx="794672" cy="794672"/>
          </a:xfrm>
          <a:prstGeom prst="ellipse">
            <a:avLst/>
          </a:prstGeom>
          <a:gradFill>
            <a:gsLst>
              <a:gs pos="0">
                <a:srgbClr val="B6D8D4"/>
              </a:gs>
              <a:gs pos="100000">
                <a:srgbClr val="78B7AF"/>
              </a:gs>
            </a:gsLst>
          </a:gradFill>
          <a:ln>
            <a:noFill/>
          </a:ln>
          <a:effectLst>
            <a:softEdge rad="304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书宋二简"/>
              <a:ea typeface="汉仪书宋二简"/>
              <a:sym typeface="汉仪书宋二简"/>
            </a:endParaRPr>
          </a:p>
        </p:txBody>
      </p:sp>
      <p:sp>
        <p:nvSpPr>
          <p:cNvPr id="19" name="文本框 18"/>
          <p:cNvSpPr txBox="1"/>
          <p:nvPr/>
        </p:nvSpPr>
        <p:spPr>
          <a:xfrm>
            <a:off x="2774535" y="2705630"/>
            <a:ext cx="6852544" cy="1191993"/>
          </a:xfrm>
          <a:prstGeom prst="rect">
            <a:avLst/>
          </a:prstGeom>
          <a:noFill/>
        </p:spPr>
        <p:txBody>
          <a:bodyPr wrap="square" rtlCol="0">
            <a:spAutoFit/>
          </a:bodyPr>
          <a:lstStyle/>
          <a:p>
            <a:pPr algn="ctr" defTabSz="457200">
              <a:lnSpc>
                <a:spcPct val="150000"/>
              </a:lnSpc>
            </a:pPr>
            <a:r>
              <a:rPr lang="zh-CN" altLang="en-US" sz="5400" dirty="0">
                <a:solidFill>
                  <a:schemeClr val="tx1">
                    <a:lumMod val="75000"/>
                    <a:lumOff val="25000"/>
                  </a:schemeClr>
                </a:solidFill>
                <a:effectLst>
                  <a:outerShdw blurRad="25400" dist="25400" dir="2700000" algn="tl">
                    <a:srgbClr val="000000">
                      <a:alpha val="25000"/>
                    </a:srgbClr>
                  </a:outerShdw>
                </a:effectLst>
                <a:latin typeface="思源宋体 CN Heavy" pitchFamily="18" charset="-122"/>
                <a:ea typeface="思源宋体 CN Heavy" pitchFamily="18" charset="-122"/>
              </a:rPr>
              <a:t>工作历程回顾</a:t>
            </a:r>
          </a:p>
        </p:txBody>
      </p:sp>
      <p:sp>
        <p:nvSpPr>
          <p:cNvPr id="20" name="文本框 19"/>
          <p:cNvSpPr txBox="1"/>
          <p:nvPr/>
        </p:nvSpPr>
        <p:spPr>
          <a:xfrm>
            <a:off x="3740693" y="2122797"/>
            <a:ext cx="4920228" cy="923330"/>
          </a:xfrm>
          <a:prstGeom prst="rect">
            <a:avLst/>
          </a:prstGeom>
          <a:noFill/>
        </p:spPr>
        <p:txBody>
          <a:bodyPr wrap="square" rtlCol="0">
            <a:spAutoFit/>
          </a:bodyPr>
          <a:lstStyle/>
          <a:p>
            <a:pPr algn="ctr" defTabSz="457200">
              <a:lnSpc>
                <a:spcPct val="150000"/>
              </a:lnSpc>
            </a:pPr>
            <a:r>
              <a:rPr lang="en-US" altLang="zh-CN" sz="3600">
                <a:gradFill>
                  <a:gsLst>
                    <a:gs pos="0">
                      <a:srgbClr val="B6D8D4"/>
                    </a:gs>
                    <a:gs pos="76000">
                      <a:srgbClr val="5AA69D"/>
                    </a:gs>
                  </a:gsLst>
                  <a:lin ang="5400000" scaled="0"/>
                </a:gradFill>
                <a:effectLst>
                  <a:outerShdw blurRad="25400" dist="25400" dir="2700000" algn="tl">
                    <a:srgbClr val="000000">
                      <a:alpha val="25000"/>
                    </a:srgbClr>
                  </a:outerShdw>
                </a:effectLst>
                <a:latin typeface="思源宋体 CN Heavy" pitchFamily="18" charset="-122"/>
                <a:ea typeface="思源宋体 CN Heavy" pitchFamily="18" charset="-122"/>
              </a:rPr>
              <a:t>PART 02</a:t>
            </a:r>
          </a:p>
        </p:txBody>
      </p:sp>
      <p:sp>
        <p:nvSpPr>
          <p:cNvPr id="21" name="文本框 20"/>
          <p:cNvSpPr txBox="1"/>
          <p:nvPr/>
        </p:nvSpPr>
        <p:spPr>
          <a:xfrm>
            <a:off x="3999486" y="3929677"/>
            <a:ext cx="4402642" cy="646331"/>
          </a:xfrm>
          <a:prstGeom prst="rect">
            <a:avLst/>
          </a:prstGeom>
          <a:noFill/>
        </p:spPr>
        <p:txBody>
          <a:bodyPr wrap="square" rtlCol="0">
            <a:spAutoFit/>
          </a:bodyPr>
          <a:lstStyle/>
          <a:p>
            <a:pPr algn="ctr" defTabSz="457200">
              <a:lnSpc>
                <a:spcPct val="150000"/>
              </a:lnSpc>
            </a:pPr>
            <a:r>
              <a:rPr lang="en-US" altLang="zh-CN" sz="800">
                <a:solidFill>
                  <a:schemeClr val="tx1">
                    <a:lumMod val="50000"/>
                    <a:lumOff val="50000"/>
                  </a:schemeClr>
                </a:solidFill>
                <a:latin typeface="微软雅黑" panose="020B0503020204020204" pitchFamily="34" charset="-122"/>
                <a:ea typeface="微软雅黑" panose="020B0503020204020204" pitchFamily="34" charset="-122"/>
                <a:sym typeface="方正公文黑体" panose="02000500000000000000" charset="-122"/>
              </a:rPr>
              <a:t>Combining with the actual situation, this paper expounds  reasons </a:t>
            </a:r>
          </a:p>
          <a:p>
            <a:pPr algn="ctr" defTabSz="457200">
              <a:lnSpc>
                <a:spcPct val="150000"/>
              </a:lnSpc>
            </a:pPr>
            <a:r>
              <a:rPr lang="en-US" altLang="zh-CN" sz="800">
                <a:solidFill>
                  <a:schemeClr val="tx1">
                    <a:lumMod val="50000"/>
                    <a:lumOff val="50000"/>
                  </a:schemeClr>
                </a:solidFill>
                <a:latin typeface="微软雅黑" panose="020B0503020204020204" pitchFamily="34" charset="-122"/>
                <a:ea typeface="微软雅黑" panose="020B0503020204020204" pitchFamily="34" charset="-122"/>
                <a:sym typeface="方正公文黑体" panose="02000500000000000000" charset="-122"/>
              </a:rPr>
              <a:t>combining with the actual situation, it expounds the reasons for applying for this project combining with the actual situation</a:t>
            </a:r>
          </a:p>
        </p:txBody>
      </p:sp>
      <p:cxnSp>
        <p:nvCxnSpPr>
          <p:cNvPr id="23" name="直接连接符 22"/>
          <p:cNvCxnSpPr/>
          <p:nvPr/>
        </p:nvCxnSpPr>
        <p:spPr>
          <a:xfrm>
            <a:off x="6036237" y="4796283"/>
            <a:ext cx="329140" cy="0"/>
          </a:xfrm>
          <a:prstGeom prst="line">
            <a:avLst/>
          </a:prstGeom>
          <a:ln w="57150">
            <a:solidFill>
              <a:srgbClr val="5AA69D"/>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2" dur="50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right)">
                                      <p:cBhvr>
                                        <p:cTn id="7" dur="500"/>
                                        <p:tgtEl>
                                          <p:spTgt spid="13"/>
                                        </p:tgtEl>
                                      </p:cBhvr>
                                    </p:animEffect>
                                  </p:childTnLst>
                                </p:cTn>
                              </p:par>
                              <p:par>
                                <p:cTn id="8" presetID="22" presetClass="entr" presetSubtype="8" dur="50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wipe(left)">
                                      <p:cBhvr>
                                        <p:cTn id="10" dur="500"/>
                                        <p:tgtEl>
                                          <p:spTgt spid="12"/>
                                        </p:tgtEl>
                                      </p:cBhvr>
                                    </p:animEffect>
                                  </p:childTnLst>
                                </p:cTn>
                              </p:par>
                              <p:par>
                                <p:cTn id="11" presetID="53" presetClass="entr" presetSubtype="0" dur="50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ppt_w</p:attrName>
                                        </p:attrNameLst>
                                      </p:cBhvr>
                                      <p:tavLst>
                                        <p:tav tm="0">
                                          <p:val>
                                            <p:fltVal val="0"/>
                                          </p:val>
                                        </p:tav>
                                        <p:tav tm="100000">
                                          <p:val>
                                            <p:strVal val="#ppt_w"/>
                                          </p:val>
                                        </p:tav>
                                      </p:tavLst>
                                    </p:anim>
                                    <p:anim calcmode="lin" valueType="num">
                                      <p:cBhvr>
                                        <p:cTn id="14" dur="500" fill="hold"/>
                                        <p:tgtEl>
                                          <p:spTgt spid="15"/>
                                        </p:tgtEl>
                                        <p:attrNameLst>
                                          <p:attrName>ppt_h</p:attrName>
                                        </p:attrNameLst>
                                      </p:cBhvr>
                                      <p:tavLst>
                                        <p:tav tm="0">
                                          <p:val>
                                            <p:fltVal val="0"/>
                                          </p:val>
                                        </p:tav>
                                        <p:tav tm="100000">
                                          <p:val>
                                            <p:strVal val="#ppt_h"/>
                                          </p:val>
                                        </p:tav>
                                      </p:tavLst>
                                    </p:anim>
                                    <p:animEffect transition="in" filter="fade">
                                      <p:cBhvr>
                                        <p:cTn id="15" dur="500"/>
                                        <p:tgtEl>
                                          <p:spTgt spid="15"/>
                                        </p:tgtEl>
                                      </p:cBhvr>
                                    </p:animEffect>
                                  </p:childTnLst>
                                </p:cTn>
                              </p:par>
                              <p:par>
                                <p:cTn id="16" presetID="53" presetClass="entr" presetSubtype="0" dur="500" fill="hold" grpId="0" nodeType="withEffect">
                                  <p:stCondLst>
                                    <p:cond delay="0"/>
                                  </p:stCondLst>
                                  <p:childTnLst>
                                    <p:set>
                                      <p:cBhvr>
                                        <p:cTn id="17" dur="1" fill="hold">
                                          <p:stCondLst>
                                            <p:cond delay="0"/>
                                          </p:stCondLst>
                                        </p:cTn>
                                        <p:tgtEl>
                                          <p:spTgt spid="14"/>
                                        </p:tgtEl>
                                        <p:attrNameLst>
                                          <p:attrName>style.visibility</p:attrName>
                                        </p:attrNameLst>
                                      </p:cBhvr>
                                      <p:to>
                                        <p:strVal val="visible"/>
                                      </p:to>
                                    </p:set>
                                    <p:anim calcmode="lin" valueType="num">
                                      <p:cBhvr>
                                        <p:cTn id="18" dur="500" fill="hold"/>
                                        <p:tgtEl>
                                          <p:spTgt spid="14"/>
                                        </p:tgtEl>
                                        <p:attrNameLst>
                                          <p:attrName>ppt_w</p:attrName>
                                        </p:attrNameLst>
                                      </p:cBhvr>
                                      <p:tavLst>
                                        <p:tav tm="0">
                                          <p:val>
                                            <p:fltVal val="0"/>
                                          </p:val>
                                        </p:tav>
                                        <p:tav tm="100000">
                                          <p:val>
                                            <p:strVal val="#ppt_w"/>
                                          </p:val>
                                        </p:tav>
                                      </p:tavLst>
                                    </p:anim>
                                    <p:anim calcmode="lin" valueType="num">
                                      <p:cBhvr>
                                        <p:cTn id="19" dur="500" fill="hold"/>
                                        <p:tgtEl>
                                          <p:spTgt spid="14"/>
                                        </p:tgtEl>
                                        <p:attrNameLst>
                                          <p:attrName>ppt_h</p:attrName>
                                        </p:attrNameLst>
                                      </p:cBhvr>
                                      <p:tavLst>
                                        <p:tav tm="0">
                                          <p:val>
                                            <p:fltVal val="0"/>
                                          </p:val>
                                        </p:tav>
                                        <p:tav tm="100000">
                                          <p:val>
                                            <p:strVal val="#ppt_h"/>
                                          </p:val>
                                        </p:tav>
                                      </p:tavLst>
                                    </p:anim>
                                    <p:animEffect transition="in" filter="fade">
                                      <p:cBhvr>
                                        <p:cTn id="20" dur="500"/>
                                        <p:tgtEl>
                                          <p:spTgt spid="14"/>
                                        </p:tgtEl>
                                      </p:cBhvr>
                                    </p:animEffect>
                                  </p:childTnLst>
                                </p:cTn>
                              </p:par>
                              <p:par>
                                <p:cTn id="21" presetID="10" presetClass="entr" presetSubtype="0" dur="375"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375"/>
                                        <p:tgtEl>
                                          <p:spTgt spid="16"/>
                                        </p:tgtEl>
                                      </p:cBhvr>
                                    </p:animEffect>
                                  </p:childTnLst>
                                </p:cTn>
                              </p:par>
                              <p:par>
                                <p:cTn id="24" presetID="0" presetClass="path" presetSubtype="0" dur="1000" decel="46000" fill="hold" grpId="1" nodeType="withEffect">
                                  <p:stCondLst>
                                    <p:cond delay="0"/>
                                  </p:stCondLst>
                                  <p:childTnLst>
                                    <p:animMotion origin="layout" path="M -0.00029 -0.00066 C -0.04593 0.00992 -0.0732 0.02977 -0.09738 0.04013 C -0.12119 0.04983 -0.17529 0.08181 -0.25937 0.14994" pathEditMode="relative" rAng="0" ptsTypes="AAA">
                                      <p:cBhvr>
                                        <p:cTn id="25" dur="1000" spd="-100000" fill="hold"/>
                                        <p:tgtEl>
                                          <p:spTgt spid="16"/>
                                        </p:tgtEl>
                                        <p:attrNameLst>
                                          <p:attrName>ppt_x</p:attrName>
                                          <p:attrName>ppt_y</p:attrName>
                                        </p:attrNameLst>
                                      </p:cBhvr>
                                      <p:rCtr x="-12950" y="7519"/>
                                    </p:animMotion>
                                  </p:childTnLst>
                                </p:cTn>
                              </p:par>
                              <p:par>
                                <p:cTn id="26" presetID="6" presetClass="emph" presetSubtype="0" dur="7" fill="hold" grpId="2" nodeType="withEffect">
                                  <p:stCondLst>
                                    <p:cond delay="0"/>
                                  </p:stCondLst>
                                  <p:childTnLst>
                                    <p:animScale>
                                      <p:cBhvr>
                                        <p:cTn id="27" dur="7" fill="hold"/>
                                        <p:tgtEl>
                                          <p:spTgt spid="16"/>
                                        </p:tgtEl>
                                      </p:cBhvr>
                                      <p:by x="500000" y="500000"/>
                                    </p:animScale>
                                  </p:childTnLst>
                                </p:cTn>
                              </p:par>
                              <p:par>
                                <p:cTn id="28" presetID="6" presetClass="emph" presetSubtype="0" dur="1000" decel="100000" fill="hold" grpId="3" nodeType="withEffect">
                                  <p:stCondLst>
                                    <p:cond delay="0"/>
                                  </p:stCondLst>
                                  <p:childTnLst>
                                    <p:animScale>
                                      <p:cBhvr>
                                        <p:cTn id="29" dur="1000" fill="hold"/>
                                        <p:tgtEl>
                                          <p:spTgt spid="16"/>
                                        </p:tgtEl>
                                      </p:cBhvr>
                                      <p:by x="20000" y="20000"/>
                                    </p:animScale>
                                  </p:childTnLst>
                                </p:cTn>
                              </p:par>
                              <p:par>
                                <p:cTn id="30" presetID="10" presetClass="entr" presetSubtype="0" dur="375" fill="hold" grpId="0" nodeType="with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fade">
                                      <p:cBhvr>
                                        <p:cTn id="32" dur="375"/>
                                        <p:tgtEl>
                                          <p:spTgt spid="17"/>
                                        </p:tgtEl>
                                      </p:cBhvr>
                                    </p:animEffect>
                                  </p:childTnLst>
                                </p:cTn>
                              </p:par>
                              <p:par>
                                <p:cTn id="33" presetID="0" presetClass="path" presetSubtype="0" dur="1000" decel="46000" fill="hold" grpId="1" nodeType="withEffect">
                                  <p:stCondLst>
                                    <p:cond delay="0"/>
                                  </p:stCondLst>
                                  <p:childTnLst>
                                    <p:animMotion origin="layout" path="M -0.00029 -0.00066 C -0.04593 0.00992 -0.0732 0.02977 -0.09738 0.04013 C -0.12119 0.04983 -0.17529 0.08181 -0.25937 0.14994" pathEditMode="relative" rAng="0" ptsTypes="AAA">
                                      <p:cBhvr>
                                        <p:cTn id="34" dur="1000" spd="-100000" fill="hold"/>
                                        <p:tgtEl>
                                          <p:spTgt spid="17"/>
                                        </p:tgtEl>
                                        <p:attrNameLst>
                                          <p:attrName>ppt_x</p:attrName>
                                          <p:attrName>ppt_y</p:attrName>
                                        </p:attrNameLst>
                                      </p:cBhvr>
                                      <p:rCtr x="-12950" y="7519"/>
                                    </p:animMotion>
                                  </p:childTnLst>
                                </p:cTn>
                              </p:par>
                              <p:par>
                                <p:cTn id="35" presetID="6" presetClass="emph" presetSubtype="0" dur="7" fill="hold" grpId="2" nodeType="withEffect">
                                  <p:stCondLst>
                                    <p:cond delay="0"/>
                                  </p:stCondLst>
                                  <p:childTnLst>
                                    <p:animScale>
                                      <p:cBhvr>
                                        <p:cTn id="36" dur="7" fill="hold"/>
                                        <p:tgtEl>
                                          <p:spTgt spid="17"/>
                                        </p:tgtEl>
                                      </p:cBhvr>
                                      <p:by x="500000" y="500000"/>
                                    </p:animScale>
                                  </p:childTnLst>
                                </p:cTn>
                              </p:par>
                              <p:par>
                                <p:cTn id="37" presetID="6" presetClass="emph" presetSubtype="0" dur="1000" decel="100000" fill="hold" grpId="3" nodeType="withEffect">
                                  <p:stCondLst>
                                    <p:cond delay="0"/>
                                  </p:stCondLst>
                                  <p:childTnLst>
                                    <p:animScale>
                                      <p:cBhvr>
                                        <p:cTn id="38" dur="1000" fill="hold"/>
                                        <p:tgtEl>
                                          <p:spTgt spid="17"/>
                                        </p:tgtEl>
                                      </p:cBhvr>
                                      <p:by x="20000" y="20000"/>
                                    </p:animScale>
                                  </p:childTnLst>
                                </p:cTn>
                              </p:par>
                              <p:par>
                                <p:cTn id="39" presetID="10" presetClass="entr" presetSubtype="0" dur="375" fill="hold" grpId="0" nodeType="withEffect">
                                  <p:stCondLst>
                                    <p:cond delay="0"/>
                                  </p:stCondLst>
                                  <p:childTnLst>
                                    <p:set>
                                      <p:cBhvr>
                                        <p:cTn id="40" dur="1" fill="hold">
                                          <p:stCondLst>
                                            <p:cond delay="0"/>
                                          </p:stCondLst>
                                        </p:cTn>
                                        <p:tgtEl>
                                          <p:spTgt spid="18"/>
                                        </p:tgtEl>
                                        <p:attrNameLst>
                                          <p:attrName>style.visibility</p:attrName>
                                        </p:attrNameLst>
                                      </p:cBhvr>
                                      <p:to>
                                        <p:strVal val="visible"/>
                                      </p:to>
                                    </p:set>
                                    <p:animEffect transition="in" filter="fade">
                                      <p:cBhvr>
                                        <p:cTn id="41" dur="375"/>
                                        <p:tgtEl>
                                          <p:spTgt spid="18"/>
                                        </p:tgtEl>
                                      </p:cBhvr>
                                    </p:animEffect>
                                  </p:childTnLst>
                                </p:cTn>
                              </p:par>
                              <p:par>
                                <p:cTn id="42" presetID="0" presetClass="path" presetSubtype="0" dur="1000" decel="46000" fill="hold" grpId="1" nodeType="withEffect">
                                  <p:stCondLst>
                                    <p:cond delay="0"/>
                                  </p:stCondLst>
                                  <p:childTnLst>
                                    <p:animMotion origin="layout" path="M -0.00029 -0.00066 C -0.04593 0.00992 -0.0732 0.02977 -0.09738 0.04013 C -0.12119 0.04983 -0.17529 0.08181 -0.25937 0.14994" pathEditMode="relative" rAng="0" ptsTypes="AAA">
                                      <p:cBhvr>
                                        <p:cTn id="43" dur="1000" spd="-100000" fill="hold"/>
                                        <p:tgtEl>
                                          <p:spTgt spid="18"/>
                                        </p:tgtEl>
                                        <p:attrNameLst>
                                          <p:attrName>ppt_x</p:attrName>
                                          <p:attrName>ppt_y</p:attrName>
                                        </p:attrNameLst>
                                      </p:cBhvr>
                                      <p:rCtr x="-12950" y="7519"/>
                                    </p:animMotion>
                                  </p:childTnLst>
                                </p:cTn>
                              </p:par>
                              <p:par>
                                <p:cTn id="44" presetID="6" presetClass="emph" presetSubtype="0" dur="7" fill="hold" grpId="2" nodeType="withEffect">
                                  <p:stCondLst>
                                    <p:cond delay="0"/>
                                  </p:stCondLst>
                                  <p:childTnLst>
                                    <p:animScale>
                                      <p:cBhvr>
                                        <p:cTn id="45" dur="7" fill="hold"/>
                                        <p:tgtEl>
                                          <p:spTgt spid="18"/>
                                        </p:tgtEl>
                                      </p:cBhvr>
                                      <p:by x="500000" y="500000"/>
                                    </p:animScale>
                                  </p:childTnLst>
                                </p:cTn>
                              </p:par>
                              <p:par>
                                <p:cTn id="46" presetID="6" presetClass="emph" presetSubtype="0" dur="1000" decel="100000" fill="hold" grpId="3" nodeType="withEffect">
                                  <p:stCondLst>
                                    <p:cond delay="0"/>
                                  </p:stCondLst>
                                  <p:childTnLst>
                                    <p:animScale>
                                      <p:cBhvr>
                                        <p:cTn id="47" dur="1000" fill="hold"/>
                                        <p:tgtEl>
                                          <p:spTgt spid="18"/>
                                        </p:tgtEl>
                                      </p:cBhvr>
                                      <p:by x="20000" y="20000"/>
                                    </p:animScale>
                                  </p:childTnLst>
                                </p:cTn>
                              </p:par>
                              <p:par>
                                <p:cTn id="48" presetID="42" presetClass="entr" presetSubtype="0" dur="500" fill="hold" grpId="0" nodeType="withEffect">
                                  <p:stCondLst>
                                    <p:cond delay="500"/>
                                  </p:stCondLst>
                                  <p:childTnLst>
                                    <p:set>
                                      <p:cBhvr>
                                        <p:cTn id="49" dur="1" fill="hold">
                                          <p:stCondLst>
                                            <p:cond delay="0"/>
                                          </p:stCondLst>
                                        </p:cTn>
                                        <p:tgtEl>
                                          <p:spTgt spid="20"/>
                                        </p:tgtEl>
                                        <p:attrNameLst>
                                          <p:attrName>style.visibility</p:attrName>
                                        </p:attrNameLst>
                                      </p:cBhvr>
                                      <p:to>
                                        <p:strVal val="visible"/>
                                      </p:to>
                                    </p:set>
                                    <p:animEffect transition="in" filter="fade">
                                      <p:cBhvr>
                                        <p:cTn id="50" dur="500"/>
                                        <p:tgtEl>
                                          <p:spTgt spid="20"/>
                                        </p:tgtEl>
                                      </p:cBhvr>
                                    </p:animEffect>
                                    <p:anim calcmode="lin" valueType="num">
                                      <p:cBhvr>
                                        <p:cTn id="51" dur="500" fill="hold"/>
                                        <p:tgtEl>
                                          <p:spTgt spid="20"/>
                                        </p:tgtEl>
                                        <p:attrNameLst>
                                          <p:attrName>ppt_x</p:attrName>
                                        </p:attrNameLst>
                                      </p:cBhvr>
                                      <p:tavLst>
                                        <p:tav tm="0">
                                          <p:val>
                                            <p:strVal val="#ppt_x"/>
                                          </p:val>
                                        </p:tav>
                                        <p:tav tm="100000">
                                          <p:val>
                                            <p:strVal val="#ppt_x"/>
                                          </p:val>
                                        </p:tav>
                                      </p:tavLst>
                                    </p:anim>
                                    <p:anim calcmode="lin" valueType="num">
                                      <p:cBhvr>
                                        <p:cTn id="52" dur="500" fill="hold"/>
                                        <p:tgtEl>
                                          <p:spTgt spid="20"/>
                                        </p:tgtEl>
                                        <p:attrNameLst>
                                          <p:attrName>ppt_y</p:attrName>
                                        </p:attrNameLst>
                                      </p:cBhvr>
                                      <p:tavLst>
                                        <p:tav tm="0">
                                          <p:val>
                                            <p:strVal val="#ppt_y+.1"/>
                                          </p:val>
                                        </p:tav>
                                        <p:tav tm="100000">
                                          <p:val>
                                            <p:strVal val="#ppt_y"/>
                                          </p:val>
                                        </p:tav>
                                      </p:tavLst>
                                    </p:anim>
                                  </p:childTnLst>
                                </p:cTn>
                              </p:par>
                            </p:childTnLst>
                          </p:cTn>
                        </p:par>
                        <p:par>
                          <p:cTn id="53" fill="hold" nodeType="afterGroup">
                            <p:stCondLst>
                              <p:cond delay="10146"/>
                            </p:stCondLst>
                            <p:childTnLst>
                              <p:par>
                                <p:cTn id="54" presetID="53" presetClass="entr" presetSubtype="0" dur="500" fill="hold" grpId="0" nodeType="afterEffect">
                                  <p:stCondLst>
                                    <p:cond delay="0"/>
                                  </p:stCondLst>
                                  <p:childTnLst>
                                    <p:set>
                                      <p:cBhvr>
                                        <p:cTn id="55" dur="1" fill="hold">
                                          <p:stCondLst>
                                            <p:cond delay="0"/>
                                          </p:stCondLst>
                                        </p:cTn>
                                        <p:tgtEl>
                                          <p:spTgt spid="19"/>
                                        </p:tgtEl>
                                        <p:attrNameLst>
                                          <p:attrName>style.visibility</p:attrName>
                                        </p:attrNameLst>
                                      </p:cBhvr>
                                      <p:to>
                                        <p:strVal val="visible"/>
                                      </p:to>
                                    </p:set>
                                    <p:anim calcmode="lin" valueType="num">
                                      <p:cBhvr>
                                        <p:cTn id="56" dur="500" fill="hold"/>
                                        <p:tgtEl>
                                          <p:spTgt spid="19"/>
                                        </p:tgtEl>
                                        <p:attrNameLst>
                                          <p:attrName>ppt_w</p:attrName>
                                        </p:attrNameLst>
                                      </p:cBhvr>
                                      <p:tavLst>
                                        <p:tav tm="0">
                                          <p:val>
                                            <p:fltVal val="0"/>
                                          </p:val>
                                        </p:tav>
                                        <p:tav tm="100000">
                                          <p:val>
                                            <p:strVal val="#ppt_w"/>
                                          </p:val>
                                        </p:tav>
                                      </p:tavLst>
                                    </p:anim>
                                    <p:anim calcmode="lin" valueType="num">
                                      <p:cBhvr>
                                        <p:cTn id="57" dur="500" fill="hold"/>
                                        <p:tgtEl>
                                          <p:spTgt spid="19"/>
                                        </p:tgtEl>
                                        <p:attrNameLst>
                                          <p:attrName>ppt_h</p:attrName>
                                        </p:attrNameLst>
                                      </p:cBhvr>
                                      <p:tavLst>
                                        <p:tav tm="0">
                                          <p:val>
                                            <p:fltVal val="0"/>
                                          </p:val>
                                        </p:tav>
                                        <p:tav tm="100000">
                                          <p:val>
                                            <p:strVal val="#ppt_h"/>
                                          </p:val>
                                        </p:tav>
                                      </p:tavLst>
                                    </p:anim>
                                    <p:animEffect transition="in" filter="fade">
                                      <p:cBhvr>
                                        <p:cTn id="58" dur="500"/>
                                        <p:tgtEl>
                                          <p:spTgt spid="19"/>
                                        </p:tgtEl>
                                      </p:cBhvr>
                                    </p:animEffect>
                                  </p:childTnLst>
                                </p:cTn>
                              </p:par>
                            </p:childTnLst>
                          </p:cTn>
                        </p:par>
                        <p:par>
                          <p:cTn id="59" fill="hold" nodeType="afterGroup">
                            <p:stCondLst>
                              <p:cond delay="10646"/>
                            </p:stCondLst>
                            <p:childTnLst>
                              <p:par>
                                <p:cTn id="60" presetID="42" presetClass="entr" presetSubtype="0" dur="1000" fill="hold" grpId="0" nodeType="afterEffect">
                                  <p:stCondLst>
                                    <p:cond delay="0"/>
                                  </p:stCondLst>
                                  <p:childTnLst>
                                    <p:set>
                                      <p:cBhvr>
                                        <p:cTn id="61" dur="1" fill="hold">
                                          <p:stCondLst>
                                            <p:cond delay="0"/>
                                          </p:stCondLst>
                                        </p:cTn>
                                        <p:tgtEl>
                                          <p:spTgt spid="21"/>
                                        </p:tgtEl>
                                        <p:attrNameLst>
                                          <p:attrName>style.visibility</p:attrName>
                                        </p:attrNameLst>
                                      </p:cBhvr>
                                      <p:to>
                                        <p:strVal val="visible"/>
                                      </p:to>
                                    </p:set>
                                    <p:animEffect transition="in" filter="fade">
                                      <p:cBhvr>
                                        <p:cTn id="62" dur="1000"/>
                                        <p:tgtEl>
                                          <p:spTgt spid="21"/>
                                        </p:tgtEl>
                                      </p:cBhvr>
                                    </p:animEffect>
                                    <p:anim calcmode="lin" valueType="num">
                                      <p:cBhvr>
                                        <p:cTn id="63" dur="1000" fill="hold"/>
                                        <p:tgtEl>
                                          <p:spTgt spid="21"/>
                                        </p:tgtEl>
                                        <p:attrNameLst>
                                          <p:attrName>ppt_x</p:attrName>
                                        </p:attrNameLst>
                                      </p:cBhvr>
                                      <p:tavLst>
                                        <p:tav tm="0">
                                          <p:val>
                                            <p:strVal val="#ppt_x"/>
                                          </p:val>
                                        </p:tav>
                                        <p:tav tm="100000">
                                          <p:val>
                                            <p:strVal val="#ppt_x"/>
                                          </p:val>
                                        </p:tav>
                                      </p:tavLst>
                                    </p:anim>
                                    <p:anim calcmode="lin" valueType="num">
                                      <p:cBhvr>
                                        <p:cTn id="64" dur="1000" fill="hold"/>
                                        <p:tgtEl>
                                          <p:spTgt spid="21"/>
                                        </p:tgtEl>
                                        <p:attrNameLst>
                                          <p:attrName>ppt_y</p:attrName>
                                        </p:attrNameLst>
                                      </p:cBhvr>
                                      <p:tavLst>
                                        <p:tav tm="0">
                                          <p:val>
                                            <p:strVal val="#ppt_y+.1"/>
                                          </p:val>
                                        </p:tav>
                                        <p:tav tm="100000">
                                          <p:val>
                                            <p:strVal val="#ppt_y"/>
                                          </p:val>
                                        </p:tav>
                                      </p:tavLst>
                                    </p:anim>
                                  </p:childTnLst>
                                </p:cTn>
                              </p:par>
                              <p:par>
                                <p:cTn id="65" presetID="42" presetClass="entr" presetSubtype="0" dur="1000" fill="hold" nodeType="withEffect">
                                  <p:stCondLst>
                                    <p:cond delay="500"/>
                                  </p:stCondLst>
                                  <p:childTnLst>
                                    <p:set>
                                      <p:cBhvr>
                                        <p:cTn id="66" dur="1" fill="hold">
                                          <p:stCondLst>
                                            <p:cond delay="0"/>
                                          </p:stCondLst>
                                        </p:cTn>
                                        <p:tgtEl>
                                          <p:spTgt spid="23"/>
                                        </p:tgtEl>
                                        <p:attrNameLst>
                                          <p:attrName>style.visibility</p:attrName>
                                        </p:attrNameLst>
                                      </p:cBhvr>
                                      <p:to>
                                        <p:strVal val="visible"/>
                                      </p:to>
                                    </p:set>
                                    <p:animEffect transition="in" filter="fade">
                                      <p:cBhvr>
                                        <p:cTn id="67" dur="1000"/>
                                        <p:tgtEl>
                                          <p:spTgt spid="23"/>
                                        </p:tgtEl>
                                      </p:cBhvr>
                                    </p:animEffect>
                                    <p:anim calcmode="lin" valueType="num">
                                      <p:cBhvr>
                                        <p:cTn id="68" dur="1000" fill="hold"/>
                                        <p:tgtEl>
                                          <p:spTgt spid="23"/>
                                        </p:tgtEl>
                                        <p:attrNameLst>
                                          <p:attrName>ppt_x</p:attrName>
                                        </p:attrNameLst>
                                      </p:cBhvr>
                                      <p:tavLst>
                                        <p:tav tm="0">
                                          <p:val>
                                            <p:strVal val="#ppt_x"/>
                                          </p:val>
                                        </p:tav>
                                        <p:tav tm="100000">
                                          <p:val>
                                            <p:strVal val="#ppt_x"/>
                                          </p:val>
                                        </p:tav>
                                      </p:tavLst>
                                    </p:anim>
                                    <p:anim calcmode="lin" valueType="num">
                                      <p:cBhvr>
                                        <p:cTn id="69"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P spid="16" grpId="1" animBg="1"/>
      <p:bldP spid="16" grpId="2" animBg="1"/>
      <p:bldP spid="16" grpId="3" animBg="1"/>
      <p:bldP spid="17" grpId="0" animBg="1"/>
      <p:bldP spid="17" grpId="1" animBg="1"/>
      <p:bldP spid="17" grpId="2" animBg="1"/>
      <p:bldP spid="17" grpId="3" animBg="1"/>
      <p:bldP spid="18" grpId="0" animBg="1"/>
      <p:bldP spid="18" grpId="1" animBg="1"/>
      <p:bldP spid="18" grpId="2" animBg="1"/>
      <p:bldP spid="18" grpId="3" animBg="1"/>
      <p:bldP spid="19" grpId="0"/>
      <p:bldP spid="20" grpId="0"/>
      <p:bldP spid="21"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320458" y="446099"/>
            <a:ext cx="5572519" cy="785143"/>
            <a:chOff x="1679798" y="438128"/>
            <a:chExt cx="5572519" cy="785143"/>
          </a:xfrm>
        </p:grpSpPr>
        <p:sp>
          <p:nvSpPr>
            <p:cNvPr id="6" name="文本框 5"/>
            <p:cNvSpPr txBox="1"/>
            <p:nvPr/>
          </p:nvSpPr>
          <p:spPr>
            <a:xfrm>
              <a:off x="2937434" y="438128"/>
              <a:ext cx="3057247" cy="523220"/>
            </a:xfrm>
            <a:prstGeom prst="rect">
              <a:avLst/>
            </a:prstGeom>
            <a:noFill/>
          </p:spPr>
          <p:txBody>
            <a:bodyPr wrap="none" rtlCol="0">
              <a:spAutoFit/>
              <a:scene3d>
                <a:camera prst="orthographicFront"/>
                <a:lightRig rig="threePt" dir="t"/>
              </a:scene3d>
              <a:sp3d contourW="12700"/>
            </a:bodyPr>
            <a:lstStyle>
              <a:defPPr>
                <a:defRPr lang="zh-CN"/>
              </a:defPPr>
              <a:lvl1pPr lvl="0" algn="ctr">
                <a:defRPr sz="2800">
                  <a:solidFill>
                    <a:schemeClr val="tx1">
                      <a:lumMod val="85000"/>
                      <a:lumOff val="15000"/>
                    </a:schemeClr>
                  </a:solidFill>
                  <a:latin typeface="汉仪大宋简" panose="02010609000101010101" pitchFamily="49" charset="-122"/>
                  <a:ea typeface="汉仪大宋简" panose="02010609000101010101" pitchFamily="49" charset="-122"/>
                </a:defRPr>
              </a:lvl1pPr>
            </a:lstStyle>
            <a:p>
              <a:r>
                <a:rPr lang="zh-CN" altLang="en-US" dirty="0">
                  <a:latin typeface="思源宋体 CN Heavy" pitchFamily="18" charset="-122"/>
                  <a:ea typeface="思源宋体 CN Heavy" pitchFamily="18" charset="-122"/>
                  <a:sym typeface="方正公文黑体" panose="02000500000000000000" charset="-122"/>
                </a:rPr>
                <a:t>工作历程四大阶段</a:t>
              </a:r>
            </a:p>
          </p:txBody>
        </p:sp>
        <p:sp>
          <p:nvSpPr>
            <p:cNvPr id="7" name="文本框 6"/>
            <p:cNvSpPr txBox="1"/>
            <p:nvPr/>
          </p:nvSpPr>
          <p:spPr>
            <a:xfrm>
              <a:off x="1679798" y="977050"/>
              <a:ext cx="5572519" cy="246221"/>
            </a:xfrm>
            <a:prstGeom prst="rect">
              <a:avLst/>
            </a:prstGeom>
            <a:noFill/>
          </p:spPr>
          <p:txBody>
            <a:bodyPr wrap="square" rtlCol="0">
              <a:spAutoFit/>
              <a:scene3d>
                <a:camera prst="orthographicFront"/>
                <a:lightRig rig="threePt" dir="t"/>
              </a:scene3d>
              <a:sp3d contourW="12700"/>
            </a:bodyPr>
            <a:lstStyle/>
            <a:p>
              <a:pPr lvl="0" algn="ctr">
                <a:defRPr/>
              </a:pPr>
              <a:r>
                <a:rPr lang="en-US" altLang="zh-CN" sz="1000">
                  <a:solidFill>
                    <a:schemeClr val="bg1">
                      <a:lumMod val="50000"/>
                    </a:schemeClr>
                  </a:solidFill>
                  <a:latin typeface="微软雅黑" panose="020B0503020204020204" pitchFamily="34" charset="-122"/>
                  <a:ea typeface="微软雅黑" panose="020B0503020204020204" pitchFamily="34" charset="-122"/>
                  <a:sym typeface="方正公文黑体" panose="02000500000000000000" charset="-122"/>
                </a:rPr>
                <a:t>Financial industry investment return analysis marketing report</a:t>
              </a:r>
              <a:endParaRPr lang="zh-CN" altLang="en-US" sz="1000">
                <a:solidFill>
                  <a:schemeClr val="bg1">
                    <a:lumMod val="50000"/>
                  </a:schemeClr>
                </a:solidFill>
                <a:latin typeface="微软雅黑" panose="020B0503020204020204" pitchFamily="34" charset="-122"/>
                <a:ea typeface="微软雅黑" panose="020B0503020204020204" pitchFamily="34" charset="-122"/>
                <a:sym typeface="方正公文黑体" panose="02000500000000000000" charset="-122"/>
              </a:endParaRPr>
            </a:p>
          </p:txBody>
        </p:sp>
      </p:grpSp>
      <p:sp>
        <p:nvSpPr>
          <p:cNvPr id="5" name="Freeform 679"/>
          <p:cNvSpPr/>
          <p:nvPr/>
        </p:nvSpPr>
        <p:spPr bwMode="auto">
          <a:xfrm>
            <a:off x="2146091" y="3379541"/>
            <a:ext cx="293303" cy="564607"/>
          </a:xfrm>
          <a:custGeom>
            <a:avLst/>
            <a:gdLst>
              <a:gd name="T0" fmla="*/ 58 w 80"/>
              <a:gd name="T1" fmla="*/ 0 h 154"/>
              <a:gd name="T2" fmla="*/ 58 w 80"/>
              <a:gd name="T3" fmla="*/ 103 h 154"/>
              <a:gd name="T4" fmla="*/ 76 w 80"/>
              <a:gd name="T5" fmla="*/ 103 h 154"/>
              <a:gd name="T6" fmla="*/ 79 w 80"/>
              <a:gd name="T7" fmla="*/ 105 h 154"/>
              <a:gd name="T8" fmla="*/ 79 w 80"/>
              <a:gd name="T9" fmla="*/ 109 h 154"/>
              <a:gd name="T10" fmla="*/ 40 w 80"/>
              <a:gd name="T11" fmla="*/ 154 h 154"/>
              <a:gd name="T12" fmla="*/ 1 w 80"/>
              <a:gd name="T13" fmla="*/ 109 h 154"/>
              <a:gd name="T14" fmla="*/ 1 w 80"/>
              <a:gd name="T15" fmla="*/ 105 h 154"/>
              <a:gd name="T16" fmla="*/ 4 w 80"/>
              <a:gd name="T17" fmla="*/ 103 h 154"/>
              <a:gd name="T18" fmla="*/ 22 w 80"/>
              <a:gd name="T19" fmla="*/ 103 h 154"/>
              <a:gd name="T20" fmla="*/ 22 w 80"/>
              <a:gd name="T21" fmla="*/ 0 h 154"/>
              <a:gd name="T22" fmla="*/ 58 w 80"/>
              <a:gd name="T23"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0" h="154">
                <a:moveTo>
                  <a:pt x="58" y="0"/>
                </a:moveTo>
                <a:cubicBezTo>
                  <a:pt x="58" y="103"/>
                  <a:pt x="58" y="103"/>
                  <a:pt x="58" y="103"/>
                </a:cubicBezTo>
                <a:cubicBezTo>
                  <a:pt x="76" y="103"/>
                  <a:pt x="76" y="103"/>
                  <a:pt x="76" y="103"/>
                </a:cubicBezTo>
                <a:cubicBezTo>
                  <a:pt x="77" y="103"/>
                  <a:pt x="79" y="104"/>
                  <a:pt x="79" y="105"/>
                </a:cubicBezTo>
                <a:cubicBezTo>
                  <a:pt x="80" y="107"/>
                  <a:pt x="80" y="108"/>
                  <a:pt x="79" y="109"/>
                </a:cubicBezTo>
                <a:cubicBezTo>
                  <a:pt x="40" y="154"/>
                  <a:pt x="40" y="154"/>
                  <a:pt x="40" y="154"/>
                </a:cubicBezTo>
                <a:cubicBezTo>
                  <a:pt x="1" y="109"/>
                  <a:pt x="1" y="109"/>
                  <a:pt x="1" y="109"/>
                </a:cubicBezTo>
                <a:cubicBezTo>
                  <a:pt x="0" y="108"/>
                  <a:pt x="0" y="107"/>
                  <a:pt x="1" y="105"/>
                </a:cubicBezTo>
                <a:cubicBezTo>
                  <a:pt x="1" y="104"/>
                  <a:pt x="3" y="103"/>
                  <a:pt x="4" y="103"/>
                </a:cubicBezTo>
                <a:cubicBezTo>
                  <a:pt x="22" y="103"/>
                  <a:pt x="22" y="103"/>
                  <a:pt x="22" y="103"/>
                </a:cubicBezTo>
                <a:cubicBezTo>
                  <a:pt x="22" y="0"/>
                  <a:pt x="22" y="0"/>
                  <a:pt x="22" y="0"/>
                </a:cubicBezTo>
                <a:lnTo>
                  <a:pt x="58" y="0"/>
                </a:lnTo>
                <a:close/>
              </a:path>
            </a:pathLst>
          </a:custGeom>
          <a:solidFill>
            <a:schemeClr val="bg1"/>
          </a:solidFill>
          <a:ln w="12700" cap="flat" cmpd="sng" algn="ctr">
            <a:noFill/>
            <a:prstDash val="solid"/>
            <a:miter lim="800000"/>
          </a:ln>
          <a:effectLst>
            <a:outerShdw blurRad="254000" dist="114300" dir="5400000" sx="90000" sy="90000" algn="t"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a:solidFill>
                <a:prstClr val="white"/>
              </a:solidFill>
              <a:latin typeface="微软雅黑" panose="020B0503020204020204" pitchFamily="34" charset="-122"/>
              <a:ea typeface="微软雅黑" panose="020B0503020204020204" pitchFamily="34" charset="-122"/>
              <a:cs typeface="汉仪书魂体简" panose="02010600000101010101" charset="-122"/>
              <a:sym typeface="汉仪书宋二简"/>
            </a:endParaRPr>
          </a:p>
        </p:txBody>
      </p:sp>
      <p:sp>
        <p:nvSpPr>
          <p:cNvPr id="8" name="Freeform 681"/>
          <p:cNvSpPr/>
          <p:nvPr/>
        </p:nvSpPr>
        <p:spPr bwMode="auto">
          <a:xfrm>
            <a:off x="1460494" y="1909362"/>
            <a:ext cx="1664493" cy="1657159"/>
          </a:xfrm>
          <a:custGeom>
            <a:avLst/>
            <a:gdLst>
              <a:gd name="T0" fmla="*/ 454 w 454"/>
              <a:gd name="T1" fmla="*/ 227 h 452"/>
              <a:gd name="T2" fmla="*/ 258 w 454"/>
              <a:gd name="T3" fmla="*/ 452 h 452"/>
              <a:gd name="T4" fmla="*/ 258 w 454"/>
              <a:gd name="T5" fmla="*/ 434 h 452"/>
              <a:gd name="T6" fmla="*/ 227 w 454"/>
              <a:gd name="T7" fmla="*/ 403 h 452"/>
              <a:gd name="T8" fmla="*/ 197 w 454"/>
              <a:gd name="T9" fmla="*/ 434 h 452"/>
              <a:gd name="T10" fmla="*/ 197 w 454"/>
              <a:gd name="T11" fmla="*/ 452 h 452"/>
              <a:gd name="T12" fmla="*/ 0 w 454"/>
              <a:gd name="T13" fmla="*/ 227 h 452"/>
              <a:gd name="T14" fmla="*/ 227 w 454"/>
              <a:gd name="T15" fmla="*/ 0 h 452"/>
              <a:gd name="T16" fmla="*/ 454 w 454"/>
              <a:gd name="T17" fmla="*/ 227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2" h="452">
                <a:moveTo>
                  <a:pt x="454" y="227"/>
                </a:moveTo>
                <a:cubicBezTo>
                  <a:pt x="454" y="342"/>
                  <a:pt x="368" y="437"/>
                  <a:pt x="258" y="452"/>
                </a:cubicBezTo>
                <a:cubicBezTo>
                  <a:pt x="258" y="434"/>
                  <a:pt x="258" y="434"/>
                  <a:pt x="258" y="434"/>
                </a:cubicBezTo>
                <a:cubicBezTo>
                  <a:pt x="258" y="417"/>
                  <a:pt x="244" y="403"/>
                  <a:pt x="227" y="403"/>
                </a:cubicBezTo>
                <a:cubicBezTo>
                  <a:pt x="210" y="403"/>
                  <a:pt x="197" y="417"/>
                  <a:pt x="197" y="434"/>
                </a:cubicBezTo>
                <a:cubicBezTo>
                  <a:pt x="197" y="452"/>
                  <a:pt x="197" y="452"/>
                  <a:pt x="197" y="452"/>
                </a:cubicBezTo>
                <a:cubicBezTo>
                  <a:pt x="86" y="437"/>
                  <a:pt x="0" y="342"/>
                  <a:pt x="0" y="227"/>
                </a:cubicBezTo>
                <a:cubicBezTo>
                  <a:pt x="0" y="102"/>
                  <a:pt x="102" y="0"/>
                  <a:pt x="227" y="0"/>
                </a:cubicBezTo>
                <a:cubicBezTo>
                  <a:pt x="352" y="0"/>
                  <a:pt x="454" y="102"/>
                  <a:pt x="454" y="227"/>
                </a:cubicBezTo>
                <a:close/>
              </a:path>
            </a:pathLst>
          </a:custGeom>
          <a:gradFill>
            <a:gsLst>
              <a:gs pos="0">
                <a:srgbClr val="B6D8D4"/>
              </a:gs>
              <a:gs pos="100000">
                <a:srgbClr val="5AA69D"/>
              </a:gs>
            </a:gsLst>
            <a:lin ang="2700000" scaled="0"/>
          </a:gradFill>
          <a:ln w="12700" cap="flat" cmpd="sng" algn="ctr">
            <a:noFill/>
            <a:prstDash val="solid"/>
            <a:miter lim="800000"/>
          </a:ln>
          <a:effectLst>
            <a:outerShdw blurRad="254000" dist="101600" dir="2700000" algn="tl" rotWithShape="0">
              <a:schemeClr val="dk1">
                <a:lumMod val="100000"/>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a:solidFill>
                <a:prstClr val="white"/>
              </a:solidFill>
              <a:latin typeface="微软雅黑" panose="020B0503020204020204" pitchFamily="34" charset="-122"/>
              <a:ea typeface="微软雅黑" panose="020B0503020204020204" pitchFamily="34" charset="-122"/>
              <a:cs typeface="汉仪书魂体简" panose="02010600000101010101" charset="-122"/>
              <a:sym typeface="汉仪书宋二简"/>
            </a:endParaRPr>
          </a:p>
        </p:txBody>
      </p:sp>
      <p:sp>
        <p:nvSpPr>
          <p:cNvPr id="9" name="Freeform 682"/>
          <p:cNvSpPr/>
          <p:nvPr/>
        </p:nvSpPr>
        <p:spPr bwMode="auto">
          <a:xfrm>
            <a:off x="4637558" y="3379541"/>
            <a:ext cx="293303" cy="564607"/>
          </a:xfrm>
          <a:custGeom>
            <a:avLst/>
            <a:gdLst>
              <a:gd name="T0" fmla="*/ 58 w 80"/>
              <a:gd name="T1" fmla="*/ 0 h 154"/>
              <a:gd name="T2" fmla="*/ 58 w 80"/>
              <a:gd name="T3" fmla="*/ 103 h 154"/>
              <a:gd name="T4" fmla="*/ 75 w 80"/>
              <a:gd name="T5" fmla="*/ 103 h 154"/>
              <a:gd name="T6" fmla="*/ 79 w 80"/>
              <a:gd name="T7" fmla="*/ 105 h 154"/>
              <a:gd name="T8" fmla="*/ 78 w 80"/>
              <a:gd name="T9" fmla="*/ 109 h 154"/>
              <a:gd name="T10" fmla="*/ 40 w 80"/>
              <a:gd name="T11" fmla="*/ 154 h 154"/>
              <a:gd name="T12" fmla="*/ 1 w 80"/>
              <a:gd name="T13" fmla="*/ 109 h 154"/>
              <a:gd name="T14" fmla="*/ 0 w 80"/>
              <a:gd name="T15" fmla="*/ 105 h 154"/>
              <a:gd name="T16" fmla="*/ 4 w 80"/>
              <a:gd name="T17" fmla="*/ 103 h 154"/>
              <a:gd name="T18" fmla="*/ 22 w 80"/>
              <a:gd name="T19" fmla="*/ 103 h 154"/>
              <a:gd name="T20" fmla="*/ 22 w 80"/>
              <a:gd name="T21" fmla="*/ 0 h 154"/>
              <a:gd name="T22" fmla="*/ 58 w 80"/>
              <a:gd name="T23"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0" h="154">
                <a:moveTo>
                  <a:pt x="58" y="0"/>
                </a:moveTo>
                <a:cubicBezTo>
                  <a:pt x="58" y="103"/>
                  <a:pt x="58" y="103"/>
                  <a:pt x="58" y="103"/>
                </a:cubicBezTo>
                <a:cubicBezTo>
                  <a:pt x="75" y="103"/>
                  <a:pt x="75" y="103"/>
                  <a:pt x="75" y="103"/>
                </a:cubicBezTo>
                <a:cubicBezTo>
                  <a:pt x="77" y="103"/>
                  <a:pt x="78" y="104"/>
                  <a:pt x="79" y="105"/>
                </a:cubicBezTo>
                <a:cubicBezTo>
                  <a:pt x="80" y="107"/>
                  <a:pt x="79" y="108"/>
                  <a:pt x="78" y="109"/>
                </a:cubicBezTo>
                <a:cubicBezTo>
                  <a:pt x="40" y="154"/>
                  <a:pt x="40" y="154"/>
                  <a:pt x="40" y="154"/>
                </a:cubicBezTo>
                <a:cubicBezTo>
                  <a:pt x="1" y="109"/>
                  <a:pt x="1" y="109"/>
                  <a:pt x="1" y="109"/>
                </a:cubicBezTo>
                <a:cubicBezTo>
                  <a:pt x="0" y="108"/>
                  <a:pt x="0" y="107"/>
                  <a:pt x="0" y="105"/>
                </a:cubicBezTo>
                <a:cubicBezTo>
                  <a:pt x="1" y="104"/>
                  <a:pt x="2" y="103"/>
                  <a:pt x="4" y="103"/>
                </a:cubicBezTo>
                <a:cubicBezTo>
                  <a:pt x="22" y="103"/>
                  <a:pt x="22" y="103"/>
                  <a:pt x="22" y="103"/>
                </a:cubicBezTo>
                <a:cubicBezTo>
                  <a:pt x="22" y="0"/>
                  <a:pt x="22" y="0"/>
                  <a:pt x="22" y="0"/>
                </a:cubicBezTo>
                <a:lnTo>
                  <a:pt x="58" y="0"/>
                </a:lnTo>
                <a:close/>
              </a:path>
            </a:pathLst>
          </a:custGeom>
          <a:solidFill>
            <a:schemeClr val="bg1"/>
          </a:solidFill>
          <a:ln w="12700" cap="flat" cmpd="sng" algn="ctr">
            <a:noFill/>
            <a:prstDash val="solid"/>
            <a:miter lim="800000"/>
          </a:ln>
          <a:effectLst>
            <a:outerShdw blurRad="254000" dist="114300" dir="5400000" sx="90000" sy="90000" algn="t"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a:solidFill>
                <a:prstClr val="white"/>
              </a:solidFill>
              <a:latin typeface="微软雅黑" panose="020B0503020204020204" pitchFamily="34" charset="-122"/>
              <a:ea typeface="微软雅黑" panose="020B0503020204020204" pitchFamily="34" charset="-122"/>
              <a:cs typeface="汉仪书魂体简" panose="02010600000101010101" charset="-122"/>
              <a:sym typeface="汉仪书宋二简"/>
            </a:endParaRPr>
          </a:p>
        </p:txBody>
      </p:sp>
      <p:sp>
        <p:nvSpPr>
          <p:cNvPr id="10" name="Freeform 684"/>
          <p:cNvSpPr/>
          <p:nvPr/>
        </p:nvSpPr>
        <p:spPr bwMode="auto">
          <a:xfrm>
            <a:off x="3953796" y="1909362"/>
            <a:ext cx="1660826" cy="1657159"/>
          </a:xfrm>
          <a:custGeom>
            <a:avLst/>
            <a:gdLst>
              <a:gd name="T0" fmla="*/ 453 w 453"/>
              <a:gd name="T1" fmla="*/ 227 h 452"/>
              <a:gd name="T2" fmla="*/ 257 w 453"/>
              <a:gd name="T3" fmla="*/ 452 h 452"/>
              <a:gd name="T4" fmla="*/ 257 w 453"/>
              <a:gd name="T5" fmla="*/ 434 h 452"/>
              <a:gd name="T6" fmla="*/ 227 w 453"/>
              <a:gd name="T7" fmla="*/ 403 h 452"/>
              <a:gd name="T8" fmla="*/ 196 w 453"/>
              <a:gd name="T9" fmla="*/ 434 h 452"/>
              <a:gd name="T10" fmla="*/ 196 w 453"/>
              <a:gd name="T11" fmla="*/ 452 h 452"/>
              <a:gd name="T12" fmla="*/ 0 w 453"/>
              <a:gd name="T13" fmla="*/ 227 h 452"/>
              <a:gd name="T14" fmla="*/ 227 w 453"/>
              <a:gd name="T15" fmla="*/ 0 h 452"/>
              <a:gd name="T16" fmla="*/ 453 w 453"/>
              <a:gd name="T17" fmla="*/ 227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2" h="452">
                <a:moveTo>
                  <a:pt x="453" y="227"/>
                </a:moveTo>
                <a:cubicBezTo>
                  <a:pt x="453" y="342"/>
                  <a:pt x="368" y="437"/>
                  <a:pt x="257" y="452"/>
                </a:cubicBezTo>
                <a:cubicBezTo>
                  <a:pt x="257" y="434"/>
                  <a:pt x="257" y="434"/>
                  <a:pt x="257" y="434"/>
                </a:cubicBezTo>
                <a:cubicBezTo>
                  <a:pt x="257" y="417"/>
                  <a:pt x="243" y="403"/>
                  <a:pt x="227" y="403"/>
                </a:cubicBezTo>
                <a:cubicBezTo>
                  <a:pt x="210" y="403"/>
                  <a:pt x="196" y="417"/>
                  <a:pt x="196" y="434"/>
                </a:cubicBezTo>
                <a:cubicBezTo>
                  <a:pt x="196" y="452"/>
                  <a:pt x="196" y="452"/>
                  <a:pt x="196" y="452"/>
                </a:cubicBezTo>
                <a:cubicBezTo>
                  <a:pt x="85" y="437"/>
                  <a:pt x="0" y="342"/>
                  <a:pt x="0" y="227"/>
                </a:cubicBezTo>
                <a:cubicBezTo>
                  <a:pt x="0" y="102"/>
                  <a:pt x="101" y="0"/>
                  <a:pt x="227" y="0"/>
                </a:cubicBezTo>
                <a:cubicBezTo>
                  <a:pt x="352" y="0"/>
                  <a:pt x="453" y="102"/>
                  <a:pt x="453" y="227"/>
                </a:cubicBezTo>
                <a:close/>
              </a:path>
            </a:pathLst>
          </a:custGeom>
          <a:gradFill>
            <a:gsLst>
              <a:gs pos="0">
                <a:srgbClr val="B6D8D4"/>
              </a:gs>
              <a:gs pos="100000">
                <a:srgbClr val="5AA69D"/>
              </a:gs>
            </a:gsLst>
            <a:lin ang="2700000" scaled="0"/>
          </a:gradFill>
          <a:ln w="12700" cap="flat" cmpd="sng" algn="ctr">
            <a:noFill/>
            <a:prstDash val="solid"/>
            <a:miter lim="800000"/>
          </a:ln>
          <a:effectLst>
            <a:outerShdw blurRad="254000" dist="101600" dir="2700000" algn="tl" rotWithShape="0">
              <a:schemeClr val="dk1">
                <a:lumMod val="100000"/>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a:solidFill>
                <a:prstClr val="white"/>
              </a:solidFill>
              <a:latin typeface="微软雅黑" panose="020B0503020204020204" pitchFamily="34" charset="-122"/>
              <a:ea typeface="微软雅黑" panose="020B0503020204020204" pitchFamily="34" charset="-122"/>
              <a:cs typeface="汉仪书魂体简" panose="02010600000101010101" charset="-122"/>
              <a:sym typeface="汉仪书宋二简"/>
            </a:endParaRPr>
          </a:p>
        </p:txBody>
      </p:sp>
      <p:sp>
        <p:nvSpPr>
          <p:cNvPr id="11" name="Freeform 685"/>
          <p:cNvSpPr/>
          <p:nvPr/>
        </p:nvSpPr>
        <p:spPr bwMode="auto">
          <a:xfrm>
            <a:off x="7103553" y="3379541"/>
            <a:ext cx="289637" cy="564607"/>
          </a:xfrm>
          <a:custGeom>
            <a:avLst/>
            <a:gdLst>
              <a:gd name="T0" fmla="*/ 57 w 79"/>
              <a:gd name="T1" fmla="*/ 0 h 154"/>
              <a:gd name="T2" fmla="*/ 57 w 79"/>
              <a:gd name="T3" fmla="*/ 103 h 154"/>
              <a:gd name="T4" fmla="*/ 75 w 79"/>
              <a:gd name="T5" fmla="*/ 103 h 154"/>
              <a:gd name="T6" fmla="*/ 79 w 79"/>
              <a:gd name="T7" fmla="*/ 105 h 154"/>
              <a:gd name="T8" fmla="*/ 78 w 79"/>
              <a:gd name="T9" fmla="*/ 109 h 154"/>
              <a:gd name="T10" fmla="*/ 39 w 79"/>
              <a:gd name="T11" fmla="*/ 154 h 154"/>
              <a:gd name="T12" fmla="*/ 1 w 79"/>
              <a:gd name="T13" fmla="*/ 109 h 154"/>
              <a:gd name="T14" fmla="*/ 0 w 79"/>
              <a:gd name="T15" fmla="*/ 105 h 154"/>
              <a:gd name="T16" fmla="*/ 4 w 79"/>
              <a:gd name="T17" fmla="*/ 103 h 154"/>
              <a:gd name="T18" fmla="*/ 21 w 79"/>
              <a:gd name="T19" fmla="*/ 103 h 154"/>
              <a:gd name="T20" fmla="*/ 21 w 79"/>
              <a:gd name="T21" fmla="*/ 0 h 154"/>
              <a:gd name="T22" fmla="*/ 57 w 79"/>
              <a:gd name="T23"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 h="154">
                <a:moveTo>
                  <a:pt x="57" y="0"/>
                </a:moveTo>
                <a:cubicBezTo>
                  <a:pt x="57" y="103"/>
                  <a:pt x="57" y="103"/>
                  <a:pt x="57" y="103"/>
                </a:cubicBezTo>
                <a:cubicBezTo>
                  <a:pt x="75" y="103"/>
                  <a:pt x="75" y="103"/>
                  <a:pt x="75" y="103"/>
                </a:cubicBezTo>
                <a:cubicBezTo>
                  <a:pt x="77" y="103"/>
                  <a:pt x="78" y="104"/>
                  <a:pt x="79" y="105"/>
                </a:cubicBezTo>
                <a:cubicBezTo>
                  <a:pt x="79" y="107"/>
                  <a:pt x="79" y="108"/>
                  <a:pt x="78" y="109"/>
                </a:cubicBezTo>
                <a:cubicBezTo>
                  <a:pt x="39" y="154"/>
                  <a:pt x="39" y="154"/>
                  <a:pt x="39" y="154"/>
                </a:cubicBezTo>
                <a:cubicBezTo>
                  <a:pt x="1" y="109"/>
                  <a:pt x="1" y="109"/>
                  <a:pt x="1" y="109"/>
                </a:cubicBezTo>
                <a:cubicBezTo>
                  <a:pt x="0" y="108"/>
                  <a:pt x="0" y="107"/>
                  <a:pt x="0" y="105"/>
                </a:cubicBezTo>
                <a:cubicBezTo>
                  <a:pt x="1" y="104"/>
                  <a:pt x="2" y="103"/>
                  <a:pt x="4" y="103"/>
                </a:cubicBezTo>
                <a:cubicBezTo>
                  <a:pt x="21" y="103"/>
                  <a:pt x="21" y="103"/>
                  <a:pt x="21" y="103"/>
                </a:cubicBezTo>
                <a:cubicBezTo>
                  <a:pt x="21" y="0"/>
                  <a:pt x="21" y="0"/>
                  <a:pt x="21" y="0"/>
                </a:cubicBezTo>
                <a:lnTo>
                  <a:pt x="57" y="0"/>
                </a:lnTo>
                <a:close/>
              </a:path>
            </a:pathLst>
          </a:custGeom>
          <a:solidFill>
            <a:schemeClr val="bg1"/>
          </a:solidFill>
          <a:ln w="12700" cap="flat" cmpd="sng" algn="ctr">
            <a:noFill/>
            <a:prstDash val="solid"/>
            <a:miter lim="800000"/>
          </a:ln>
          <a:effectLst>
            <a:outerShdw blurRad="254000" dist="114300" dir="5400000" sx="90000" sy="90000" algn="t"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a:solidFill>
                <a:prstClr val="white"/>
              </a:solidFill>
              <a:latin typeface="微软雅黑" panose="020B0503020204020204" pitchFamily="34" charset="-122"/>
              <a:ea typeface="微软雅黑" panose="020B0503020204020204" pitchFamily="34" charset="-122"/>
              <a:cs typeface="汉仪书魂体简" panose="02010600000101010101" charset="-122"/>
              <a:sym typeface="汉仪书宋二简"/>
            </a:endParaRPr>
          </a:p>
        </p:txBody>
      </p:sp>
      <p:sp>
        <p:nvSpPr>
          <p:cNvPr id="12" name="Freeform 687"/>
          <p:cNvSpPr/>
          <p:nvPr/>
        </p:nvSpPr>
        <p:spPr bwMode="auto">
          <a:xfrm>
            <a:off x="6417960" y="1909362"/>
            <a:ext cx="1660826" cy="1657159"/>
          </a:xfrm>
          <a:custGeom>
            <a:avLst/>
            <a:gdLst>
              <a:gd name="T0" fmla="*/ 453 w 453"/>
              <a:gd name="T1" fmla="*/ 227 h 452"/>
              <a:gd name="T2" fmla="*/ 257 w 453"/>
              <a:gd name="T3" fmla="*/ 452 h 452"/>
              <a:gd name="T4" fmla="*/ 257 w 453"/>
              <a:gd name="T5" fmla="*/ 434 h 452"/>
              <a:gd name="T6" fmla="*/ 226 w 453"/>
              <a:gd name="T7" fmla="*/ 403 h 452"/>
              <a:gd name="T8" fmla="*/ 196 w 453"/>
              <a:gd name="T9" fmla="*/ 434 h 452"/>
              <a:gd name="T10" fmla="*/ 196 w 453"/>
              <a:gd name="T11" fmla="*/ 452 h 452"/>
              <a:gd name="T12" fmla="*/ 0 w 453"/>
              <a:gd name="T13" fmla="*/ 227 h 452"/>
              <a:gd name="T14" fmla="*/ 226 w 453"/>
              <a:gd name="T15" fmla="*/ 0 h 452"/>
              <a:gd name="T16" fmla="*/ 453 w 453"/>
              <a:gd name="T17" fmla="*/ 227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2" h="452">
                <a:moveTo>
                  <a:pt x="453" y="227"/>
                </a:moveTo>
                <a:cubicBezTo>
                  <a:pt x="453" y="342"/>
                  <a:pt x="368" y="437"/>
                  <a:pt x="257" y="452"/>
                </a:cubicBezTo>
                <a:cubicBezTo>
                  <a:pt x="257" y="434"/>
                  <a:pt x="257" y="434"/>
                  <a:pt x="257" y="434"/>
                </a:cubicBezTo>
                <a:cubicBezTo>
                  <a:pt x="257" y="417"/>
                  <a:pt x="243" y="403"/>
                  <a:pt x="226" y="403"/>
                </a:cubicBezTo>
                <a:cubicBezTo>
                  <a:pt x="209" y="403"/>
                  <a:pt x="196" y="417"/>
                  <a:pt x="196" y="434"/>
                </a:cubicBezTo>
                <a:cubicBezTo>
                  <a:pt x="196" y="452"/>
                  <a:pt x="196" y="452"/>
                  <a:pt x="196" y="452"/>
                </a:cubicBezTo>
                <a:cubicBezTo>
                  <a:pt x="85" y="437"/>
                  <a:pt x="0" y="342"/>
                  <a:pt x="0" y="227"/>
                </a:cubicBezTo>
                <a:cubicBezTo>
                  <a:pt x="0" y="102"/>
                  <a:pt x="101" y="0"/>
                  <a:pt x="226" y="0"/>
                </a:cubicBezTo>
                <a:cubicBezTo>
                  <a:pt x="352" y="0"/>
                  <a:pt x="453" y="102"/>
                  <a:pt x="453" y="227"/>
                </a:cubicBezTo>
                <a:close/>
              </a:path>
            </a:pathLst>
          </a:custGeom>
          <a:gradFill>
            <a:gsLst>
              <a:gs pos="0">
                <a:srgbClr val="B6D8D4"/>
              </a:gs>
              <a:gs pos="100000">
                <a:srgbClr val="5AA69D"/>
              </a:gs>
            </a:gsLst>
            <a:lin ang="2700000" scaled="0"/>
          </a:gradFill>
          <a:ln w="12700" cap="flat" cmpd="sng" algn="ctr">
            <a:noFill/>
            <a:prstDash val="solid"/>
            <a:miter lim="800000"/>
          </a:ln>
          <a:effectLst>
            <a:outerShdw blurRad="254000" dist="101600" dir="2700000" algn="tl" rotWithShape="0">
              <a:schemeClr val="dk1">
                <a:lumMod val="100000"/>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a:solidFill>
                <a:prstClr val="white"/>
              </a:solidFill>
              <a:latin typeface="微软雅黑" panose="020B0503020204020204" pitchFamily="34" charset="-122"/>
              <a:ea typeface="微软雅黑" panose="020B0503020204020204" pitchFamily="34" charset="-122"/>
              <a:cs typeface="汉仪书魂体简" panose="02010600000101010101" charset="-122"/>
              <a:sym typeface="汉仪书宋二简"/>
            </a:endParaRPr>
          </a:p>
        </p:txBody>
      </p:sp>
      <p:sp>
        <p:nvSpPr>
          <p:cNvPr id="13" name="Freeform 688"/>
          <p:cNvSpPr/>
          <p:nvPr/>
        </p:nvSpPr>
        <p:spPr bwMode="auto">
          <a:xfrm>
            <a:off x="9593189" y="3379541"/>
            <a:ext cx="293303" cy="564607"/>
          </a:xfrm>
          <a:custGeom>
            <a:avLst/>
            <a:gdLst>
              <a:gd name="T0" fmla="*/ 58 w 80"/>
              <a:gd name="T1" fmla="*/ 0 h 154"/>
              <a:gd name="T2" fmla="*/ 58 w 80"/>
              <a:gd name="T3" fmla="*/ 103 h 154"/>
              <a:gd name="T4" fmla="*/ 76 w 80"/>
              <a:gd name="T5" fmla="*/ 103 h 154"/>
              <a:gd name="T6" fmla="*/ 79 w 80"/>
              <a:gd name="T7" fmla="*/ 105 h 154"/>
              <a:gd name="T8" fmla="*/ 79 w 80"/>
              <a:gd name="T9" fmla="*/ 109 h 154"/>
              <a:gd name="T10" fmla="*/ 40 w 80"/>
              <a:gd name="T11" fmla="*/ 154 h 154"/>
              <a:gd name="T12" fmla="*/ 1 w 80"/>
              <a:gd name="T13" fmla="*/ 109 h 154"/>
              <a:gd name="T14" fmla="*/ 1 w 80"/>
              <a:gd name="T15" fmla="*/ 105 h 154"/>
              <a:gd name="T16" fmla="*/ 4 w 80"/>
              <a:gd name="T17" fmla="*/ 103 h 154"/>
              <a:gd name="T18" fmla="*/ 22 w 80"/>
              <a:gd name="T19" fmla="*/ 103 h 154"/>
              <a:gd name="T20" fmla="*/ 22 w 80"/>
              <a:gd name="T21" fmla="*/ 0 h 154"/>
              <a:gd name="T22" fmla="*/ 58 w 80"/>
              <a:gd name="T23"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0" h="154">
                <a:moveTo>
                  <a:pt x="58" y="0"/>
                </a:moveTo>
                <a:cubicBezTo>
                  <a:pt x="58" y="103"/>
                  <a:pt x="58" y="103"/>
                  <a:pt x="58" y="103"/>
                </a:cubicBezTo>
                <a:cubicBezTo>
                  <a:pt x="76" y="103"/>
                  <a:pt x="76" y="103"/>
                  <a:pt x="76" y="103"/>
                </a:cubicBezTo>
                <a:cubicBezTo>
                  <a:pt x="77" y="103"/>
                  <a:pt x="79" y="104"/>
                  <a:pt x="79" y="105"/>
                </a:cubicBezTo>
                <a:cubicBezTo>
                  <a:pt x="80" y="107"/>
                  <a:pt x="80" y="108"/>
                  <a:pt x="79" y="109"/>
                </a:cubicBezTo>
                <a:cubicBezTo>
                  <a:pt x="40" y="154"/>
                  <a:pt x="40" y="154"/>
                  <a:pt x="40" y="154"/>
                </a:cubicBezTo>
                <a:cubicBezTo>
                  <a:pt x="1" y="109"/>
                  <a:pt x="1" y="109"/>
                  <a:pt x="1" y="109"/>
                </a:cubicBezTo>
                <a:cubicBezTo>
                  <a:pt x="0" y="108"/>
                  <a:pt x="0" y="107"/>
                  <a:pt x="1" y="105"/>
                </a:cubicBezTo>
                <a:cubicBezTo>
                  <a:pt x="1" y="104"/>
                  <a:pt x="3" y="103"/>
                  <a:pt x="4" y="103"/>
                </a:cubicBezTo>
                <a:cubicBezTo>
                  <a:pt x="22" y="103"/>
                  <a:pt x="22" y="103"/>
                  <a:pt x="22" y="103"/>
                </a:cubicBezTo>
                <a:cubicBezTo>
                  <a:pt x="22" y="0"/>
                  <a:pt x="22" y="0"/>
                  <a:pt x="22" y="0"/>
                </a:cubicBezTo>
                <a:lnTo>
                  <a:pt x="58" y="0"/>
                </a:lnTo>
                <a:close/>
              </a:path>
            </a:pathLst>
          </a:custGeom>
          <a:solidFill>
            <a:schemeClr val="bg1"/>
          </a:solidFill>
          <a:ln w="12700" cap="flat" cmpd="sng" algn="ctr">
            <a:noFill/>
            <a:prstDash val="solid"/>
            <a:miter lim="800000"/>
          </a:ln>
          <a:effectLst>
            <a:outerShdw blurRad="254000" dist="114300" dir="5400000" sx="90000" sy="90000" algn="t"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a:solidFill>
                <a:prstClr val="white"/>
              </a:solidFill>
              <a:latin typeface="微软雅黑" panose="020B0503020204020204" pitchFamily="34" charset="-122"/>
              <a:ea typeface="微软雅黑" panose="020B0503020204020204" pitchFamily="34" charset="-122"/>
              <a:cs typeface="汉仪书魂体简" panose="02010600000101010101" charset="-122"/>
              <a:sym typeface="汉仪书宋二简"/>
            </a:endParaRPr>
          </a:p>
        </p:txBody>
      </p:sp>
      <p:sp>
        <p:nvSpPr>
          <p:cNvPr id="14" name="Freeform 690"/>
          <p:cNvSpPr/>
          <p:nvPr/>
        </p:nvSpPr>
        <p:spPr bwMode="auto">
          <a:xfrm>
            <a:off x="8908512" y="1909362"/>
            <a:ext cx="1662657" cy="1657159"/>
          </a:xfrm>
          <a:custGeom>
            <a:avLst/>
            <a:gdLst>
              <a:gd name="T0" fmla="*/ 454 w 454"/>
              <a:gd name="T1" fmla="*/ 227 h 452"/>
              <a:gd name="T2" fmla="*/ 257 w 454"/>
              <a:gd name="T3" fmla="*/ 452 h 452"/>
              <a:gd name="T4" fmla="*/ 257 w 454"/>
              <a:gd name="T5" fmla="*/ 434 h 452"/>
              <a:gd name="T6" fmla="*/ 227 w 454"/>
              <a:gd name="T7" fmla="*/ 403 h 452"/>
              <a:gd name="T8" fmla="*/ 196 w 454"/>
              <a:gd name="T9" fmla="*/ 434 h 452"/>
              <a:gd name="T10" fmla="*/ 196 w 454"/>
              <a:gd name="T11" fmla="*/ 452 h 452"/>
              <a:gd name="T12" fmla="*/ 0 w 454"/>
              <a:gd name="T13" fmla="*/ 227 h 452"/>
              <a:gd name="T14" fmla="*/ 227 w 454"/>
              <a:gd name="T15" fmla="*/ 0 h 452"/>
              <a:gd name="T16" fmla="*/ 454 w 454"/>
              <a:gd name="T17" fmla="*/ 227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2" h="452">
                <a:moveTo>
                  <a:pt x="454" y="227"/>
                </a:moveTo>
                <a:cubicBezTo>
                  <a:pt x="454" y="342"/>
                  <a:pt x="368" y="437"/>
                  <a:pt x="257" y="452"/>
                </a:cubicBezTo>
                <a:cubicBezTo>
                  <a:pt x="257" y="434"/>
                  <a:pt x="257" y="434"/>
                  <a:pt x="257" y="434"/>
                </a:cubicBezTo>
                <a:cubicBezTo>
                  <a:pt x="257" y="417"/>
                  <a:pt x="244" y="403"/>
                  <a:pt x="227" y="403"/>
                </a:cubicBezTo>
                <a:cubicBezTo>
                  <a:pt x="210" y="403"/>
                  <a:pt x="196" y="417"/>
                  <a:pt x="196" y="434"/>
                </a:cubicBezTo>
                <a:cubicBezTo>
                  <a:pt x="196" y="452"/>
                  <a:pt x="196" y="452"/>
                  <a:pt x="196" y="452"/>
                </a:cubicBezTo>
                <a:cubicBezTo>
                  <a:pt x="86" y="437"/>
                  <a:pt x="0" y="342"/>
                  <a:pt x="0" y="227"/>
                </a:cubicBezTo>
                <a:cubicBezTo>
                  <a:pt x="0" y="102"/>
                  <a:pt x="102" y="0"/>
                  <a:pt x="227" y="0"/>
                </a:cubicBezTo>
                <a:cubicBezTo>
                  <a:pt x="352" y="0"/>
                  <a:pt x="454" y="102"/>
                  <a:pt x="454" y="227"/>
                </a:cubicBezTo>
                <a:close/>
              </a:path>
            </a:pathLst>
          </a:custGeom>
          <a:gradFill>
            <a:gsLst>
              <a:gs pos="0">
                <a:srgbClr val="B6D8D4"/>
              </a:gs>
              <a:gs pos="100000">
                <a:srgbClr val="5AA69D"/>
              </a:gs>
            </a:gsLst>
            <a:lin ang="2700000" scaled="0"/>
          </a:gradFill>
          <a:ln w="12700" cap="flat" cmpd="sng" algn="ctr">
            <a:noFill/>
            <a:prstDash val="solid"/>
            <a:miter lim="800000"/>
          </a:ln>
          <a:effectLst>
            <a:outerShdw blurRad="254000" dist="101600" dir="2700000" algn="tl" rotWithShape="0">
              <a:schemeClr val="dk1">
                <a:lumMod val="100000"/>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a:solidFill>
                <a:prstClr val="white"/>
              </a:solidFill>
              <a:latin typeface="微软雅黑" panose="020B0503020204020204" pitchFamily="34" charset="-122"/>
              <a:ea typeface="微软雅黑" panose="020B0503020204020204" pitchFamily="34" charset="-122"/>
              <a:cs typeface="汉仪书魂体简" panose="02010600000101010101" charset="-122"/>
              <a:sym typeface="汉仪书宋二简"/>
            </a:endParaRPr>
          </a:p>
        </p:txBody>
      </p:sp>
      <p:sp>
        <p:nvSpPr>
          <p:cNvPr id="15" name="矩形 14"/>
          <p:cNvSpPr/>
          <p:nvPr/>
        </p:nvSpPr>
        <p:spPr>
          <a:xfrm>
            <a:off x="1848548" y="2275840"/>
            <a:ext cx="888385" cy="307777"/>
          </a:xfrm>
          <a:prstGeom prst="rect">
            <a:avLst/>
          </a:prstGeom>
        </p:spPr>
        <p:txBody>
          <a:bodyPr wrap="none">
            <a:spAutoFit/>
          </a:bodyPr>
          <a:lstStyle/>
          <a:p>
            <a:pPr algn="ctr"/>
            <a:r>
              <a:rPr lang="zh-CN" altLang="en-US" sz="1400">
                <a:solidFill>
                  <a:schemeClr val="bg1"/>
                </a:solidFill>
                <a:latin typeface="微软雅黑" panose="020B0503020204020204" pitchFamily="34" charset="-122"/>
                <a:ea typeface="微软雅黑" panose="020B0503020204020204" pitchFamily="34" charset="-122"/>
                <a:cs typeface="汉仪书魂体简" panose="02010600000101010101" charset="-122"/>
                <a:sym typeface="汉仪书宋二简"/>
              </a:rPr>
              <a:t>OPTION</a:t>
            </a:r>
          </a:p>
        </p:txBody>
      </p:sp>
      <p:sp>
        <p:nvSpPr>
          <p:cNvPr id="16" name="Shape 17"/>
          <p:cNvSpPr txBox="1"/>
          <p:nvPr/>
        </p:nvSpPr>
        <p:spPr>
          <a:xfrm>
            <a:off x="1900340" y="2401040"/>
            <a:ext cx="784806" cy="652672"/>
          </a:xfrm>
          <a:prstGeom prst="rect">
            <a:avLst/>
          </a:prstGeom>
        </p:spPr>
        <p:txBody>
          <a:bodyPr wrap="square" lIns="0" tIns="0" rIns="0" bIns="0" anchor="b" anchorCtr="0">
            <a:noAutofit/>
          </a:bodyPr>
          <a:lstStyle>
            <a:lvl1pPr marL="171450" indent="-171450" algn="l" defTabSz="685800" rtl="0" eaLnBrk="1" latinLnBrk="0" hangingPunct="1">
              <a:lnSpc>
                <a:spcPct val="100000"/>
              </a:lnSpc>
              <a:spcBef>
                <a:spcPct val="0"/>
              </a:spcBef>
              <a:buFont typeface="Arial" panose="020B0604020202020204" pitchFamily="34" charset="0"/>
              <a:buChar char="•"/>
              <a:defRPr sz="3600" kern="1200" spc="-150" baseline="0">
                <a:solidFill>
                  <a:schemeClr val="tx1"/>
                </a:solidFill>
                <a:latin typeface="+mj-lt"/>
                <a:ea typeface="Work Sans"/>
                <a:cs typeface="Work Sans"/>
                <a:sym typeface="Work San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a:lstStyle>
          <a:p>
            <a:pPr marL="0" indent="0" algn="ctr">
              <a:buNone/>
            </a:pPr>
            <a:r>
              <a:rPr lang="en-US" altLang="zh-CN">
                <a:solidFill>
                  <a:schemeClr val="bg1"/>
                </a:solidFill>
                <a:latin typeface="微软雅黑" panose="020B0503020204020204" pitchFamily="34" charset="-122"/>
                <a:ea typeface="微软雅黑" panose="020B0503020204020204" pitchFamily="34" charset="-122"/>
                <a:cs typeface="汉仪书魂体简" panose="02010600000101010101" charset="-122"/>
                <a:sym typeface="汉仪书宋二简"/>
              </a:rPr>
              <a:t>01</a:t>
            </a:r>
            <a:endParaRPr lang="zh-CN" altLang="en-US">
              <a:solidFill>
                <a:schemeClr val="bg1"/>
              </a:solidFill>
              <a:latin typeface="微软雅黑" panose="020B0503020204020204" pitchFamily="34" charset="-122"/>
              <a:ea typeface="微软雅黑" panose="020B0503020204020204" pitchFamily="34" charset="-122"/>
              <a:cs typeface="汉仪书魂体简" panose="02010600000101010101" charset="-122"/>
              <a:sym typeface="汉仪书宋二简"/>
            </a:endParaRPr>
          </a:p>
        </p:txBody>
      </p:sp>
      <p:sp>
        <p:nvSpPr>
          <p:cNvPr id="17" name="矩形 16"/>
          <p:cNvSpPr/>
          <p:nvPr/>
        </p:nvSpPr>
        <p:spPr>
          <a:xfrm>
            <a:off x="4340016" y="2275840"/>
            <a:ext cx="888385" cy="307777"/>
          </a:xfrm>
          <a:prstGeom prst="rect">
            <a:avLst/>
          </a:prstGeom>
        </p:spPr>
        <p:txBody>
          <a:bodyPr wrap="none">
            <a:spAutoFit/>
          </a:bodyPr>
          <a:lstStyle/>
          <a:p>
            <a:pPr algn="ctr"/>
            <a:r>
              <a:rPr lang="zh-CN" altLang="en-US" sz="1400">
                <a:solidFill>
                  <a:schemeClr val="bg1"/>
                </a:solidFill>
                <a:latin typeface="微软雅黑" panose="020B0503020204020204" pitchFamily="34" charset="-122"/>
                <a:ea typeface="微软雅黑" panose="020B0503020204020204" pitchFamily="34" charset="-122"/>
                <a:cs typeface="汉仪书魂体简" panose="02010600000101010101" charset="-122"/>
                <a:sym typeface="汉仪书宋二简"/>
              </a:rPr>
              <a:t>OPTION</a:t>
            </a:r>
          </a:p>
        </p:txBody>
      </p:sp>
      <p:sp>
        <p:nvSpPr>
          <p:cNvPr id="18" name="Shape 17"/>
          <p:cNvSpPr txBox="1"/>
          <p:nvPr/>
        </p:nvSpPr>
        <p:spPr>
          <a:xfrm>
            <a:off x="4391807" y="2401040"/>
            <a:ext cx="784806" cy="652672"/>
          </a:xfrm>
          <a:prstGeom prst="rect">
            <a:avLst/>
          </a:prstGeom>
        </p:spPr>
        <p:txBody>
          <a:bodyPr wrap="square" lIns="0" tIns="0" rIns="0" bIns="0" anchor="b" anchorCtr="0">
            <a:noAutofit/>
          </a:bodyPr>
          <a:lstStyle>
            <a:lvl1pPr marL="171450" indent="-171450" algn="l" defTabSz="685800" rtl="0" eaLnBrk="1" latinLnBrk="0" hangingPunct="1">
              <a:lnSpc>
                <a:spcPct val="100000"/>
              </a:lnSpc>
              <a:spcBef>
                <a:spcPct val="0"/>
              </a:spcBef>
              <a:buFont typeface="Arial" panose="020B0604020202020204" pitchFamily="34" charset="0"/>
              <a:buChar char="•"/>
              <a:defRPr sz="3600" kern="1200" spc="-150" baseline="0">
                <a:solidFill>
                  <a:schemeClr val="tx1"/>
                </a:solidFill>
                <a:latin typeface="+mj-lt"/>
                <a:ea typeface="Work Sans"/>
                <a:cs typeface="Work Sans"/>
                <a:sym typeface="Work San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a:lstStyle>
          <a:p>
            <a:pPr marL="0" indent="0" algn="ctr">
              <a:buNone/>
            </a:pPr>
            <a:r>
              <a:rPr lang="en-US" altLang="zh-CN">
                <a:solidFill>
                  <a:schemeClr val="bg1"/>
                </a:solidFill>
                <a:latin typeface="微软雅黑" panose="020B0503020204020204" pitchFamily="34" charset="-122"/>
                <a:ea typeface="微软雅黑" panose="020B0503020204020204" pitchFamily="34" charset="-122"/>
                <a:cs typeface="汉仪书魂体简" panose="02010600000101010101" charset="-122"/>
                <a:sym typeface="汉仪书宋二简"/>
              </a:rPr>
              <a:t>02</a:t>
            </a:r>
            <a:endParaRPr lang="zh-CN" altLang="en-US">
              <a:solidFill>
                <a:schemeClr val="bg1"/>
              </a:solidFill>
              <a:latin typeface="微软雅黑" panose="020B0503020204020204" pitchFamily="34" charset="-122"/>
              <a:ea typeface="微软雅黑" panose="020B0503020204020204" pitchFamily="34" charset="-122"/>
              <a:cs typeface="汉仪书魂体简" panose="02010600000101010101" charset="-122"/>
              <a:sym typeface="汉仪书宋二简"/>
            </a:endParaRPr>
          </a:p>
        </p:txBody>
      </p:sp>
      <p:sp>
        <p:nvSpPr>
          <p:cNvPr id="19" name="矩形 18"/>
          <p:cNvSpPr/>
          <p:nvPr/>
        </p:nvSpPr>
        <p:spPr>
          <a:xfrm>
            <a:off x="6804180" y="2275840"/>
            <a:ext cx="888385" cy="307777"/>
          </a:xfrm>
          <a:prstGeom prst="rect">
            <a:avLst/>
          </a:prstGeom>
        </p:spPr>
        <p:txBody>
          <a:bodyPr wrap="none">
            <a:spAutoFit/>
          </a:bodyPr>
          <a:lstStyle/>
          <a:p>
            <a:pPr algn="ctr"/>
            <a:r>
              <a:rPr lang="zh-CN" altLang="en-US" sz="1400">
                <a:solidFill>
                  <a:schemeClr val="bg1"/>
                </a:solidFill>
                <a:latin typeface="微软雅黑" panose="020B0503020204020204" pitchFamily="34" charset="-122"/>
                <a:ea typeface="微软雅黑" panose="020B0503020204020204" pitchFamily="34" charset="-122"/>
                <a:cs typeface="汉仪书魂体简" panose="02010600000101010101" charset="-122"/>
                <a:sym typeface="汉仪书宋二简"/>
              </a:rPr>
              <a:t>OPTION</a:t>
            </a:r>
          </a:p>
        </p:txBody>
      </p:sp>
      <p:sp>
        <p:nvSpPr>
          <p:cNvPr id="20" name="Shape 17"/>
          <p:cNvSpPr txBox="1"/>
          <p:nvPr/>
        </p:nvSpPr>
        <p:spPr>
          <a:xfrm>
            <a:off x="6855971" y="2401040"/>
            <a:ext cx="784806" cy="652672"/>
          </a:xfrm>
          <a:prstGeom prst="rect">
            <a:avLst/>
          </a:prstGeom>
        </p:spPr>
        <p:txBody>
          <a:bodyPr wrap="square" lIns="0" tIns="0" rIns="0" bIns="0" anchor="b" anchorCtr="0">
            <a:noAutofit/>
          </a:bodyPr>
          <a:lstStyle>
            <a:lvl1pPr marL="171450" indent="-171450" algn="l" defTabSz="685800" rtl="0" eaLnBrk="1" latinLnBrk="0" hangingPunct="1">
              <a:lnSpc>
                <a:spcPct val="100000"/>
              </a:lnSpc>
              <a:spcBef>
                <a:spcPct val="0"/>
              </a:spcBef>
              <a:buFont typeface="Arial" panose="020B0604020202020204" pitchFamily="34" charset="0"/>
              <a:buChar char="•"/>
              <a:defRPr sz="3600" kern="1200" spc="-150" baseline="0">
                <a:solidFill>
                  <a:schemeClr val="tx1"/>
                </a:solidFill>
                <a:latin typeface="+mj-lt"/>
                <a:ea typeface="Work Sans"/>
                <a:cs typeface="Work Sans"/>
                <a:sym typeface="Work San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a:lstStyle>
          <a:p>
            <a:pPr marL="0" indent="0" algn="ctr">
              <a:buNone/>
            </a:pPr>
            <a:r>
              <a:rPr lang="en-US" altLang="zh-CN">
                <a:solidFill>
                  <a:schemeClr val="bg1"/>
                </a:solidFill>
                <a:latin typeface="微软雅黑" panose="020B0503020204020204" pitchFamily="34" charset="-122"/>
                <a:ea typeface="微软雅黑" panose="020B0503020204020204" pitchFamily="34" charset="-122"/>
                <a:cs typeface="汉仪书魂体简" panose="02010600000101010101" charset="-122"/>
                <a:sym typeface="汉仪书宋二简"/>
              </a:rPr>
              <a:t>03</a:t>
            </a:r>
            <a:endParaRPr lang="zh-CN" altLang="en-US">
              <a:solidFill>
                <a:schemeClr val="bg1"/>
              </a:solidFill>
              <a:latin typeface="微软雅黑" panose="020B0503020204020204" pitchFamily="34" charset="-122"/>
              <a:ea typeface="微软雅黑" panose="020B0503020204020204" pitchFamily="34" charset="-122"/>
              <a:cs typeface="汉仪书魂体简" panose="02010600000101010101" charset="-122"/>
              <a:sym typeface="汉仪书宋二简"/>
            </a:endParaRPr>
          </a:p>
        </p:txBody>
      </p:sp>
      <p:sp>
        <p:nvSpPr>
          <p:cNvPr id="21" name="矩形 20"/>
          <p:cNvSpPr/>
          <p:nvPr/>
        </p:nvSpPr>
        <p:spPr>
          <a:xfrm>
            <a:off x="9295647" y="2275840"/>
            <a:ext cx="888385" cy="307777"/>
          </a:xfrm>
          <a:prstGeom prst="rect">
            <a:avLst/>
          </a:prstGeom>
        </p:spPr>
        <p:txBody>
          <a:bodyPr wrap="none">
            <a:spAutoFit/>
          </a:bodyPr>
          <a:lstStyle/>
          <a:p>
            <a:pPr algn="ctr"/>
            <a:r>
              <a:rPr lang="zh-CN" altLang="en-US" sz="1400">
                <a:solidFill>
                  <a:schemeClr val="bg1"/>
                </a:solidFill>
                <a:latin typeface="微软雅黑" panose="020B0503020204020204" pitchFamily="34" charset="-122"/>
                <a:ea typeface="微软雅黑" panose="020B0503020204020204" pitchFamily="34" charset="-122"/>
                <a:cs typeface="汉仪书魂体简" panose="02010600000101010101" charset="-122"/>
                <a:sym typeface="汉仪书宋二简"/>
              </a:rPr>
              <a:t>OPTION</a:t>
            </a:r>
          </a:p>
        </p:txBody>
      </p:sp>
      <p:sp>
        <p:nvSpPr>
          <p:cNvPr id="22" name="Shape 17"/>
          <p:cNvSpPr txBox="1"/>
          <p:nvPr/>
        </p:nvSpPr>
        <p:spPr>
          <a:xfrm>
            <a:off x="9347437" y="2401040"/>
            <a:ext cx="784806" cy="652672"/>
          </a:xfrm>
          <a:prstGeom prst="rect">
            <a:avLst/>
          </a:prstGeom>
        </p:spPr>
        <p:txBody>
          <a:bodyPr wrap="square" lIns="0" tIns="0" rIns="0" bIns="0" anchor="b" anchorCtr="0">
            <a:noAutofit/>
          </a:bodyPr>
          <a:lstStyle>
            <a:lvl1pPr marL="171450" indent="-171450" algn="l" defTabSz="685800" rtl="0" eaLnBrk="1" latinLnBrk="0" hangingPunct="1">
              <a:lnSpc>
                <a:spcPct val="100000"/>
              </a:lnSpc>
              <a:spcBef>
                <a:spcPct val="0"/>
              </a:spcBef>
              <a:buFont typeface="Arial" panose="020B0604020202020204" pitchFamily="34" charset="0"/>
              <a:buChar char="•"/>
              <a:defRPr sz="3600" kern="1200" spc="-150" baseline="0">
                <a:solidFill>
                  <a:schemeClr val="tx1"/>
                </a:solidFill>
                <a:latin typeface="+mj-lt"/>
                <a:ea typeface="Work Sans"/>
                <a:cs typeface="Work Sans"/>
                <a:sym typeface="Work San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a:lstStyle>
          <a:p>
            <a:pPr marL="0" indent="0" algn="ctr">
              <a:buNone/>
            </a:pPr>
            <a:r>
              <a:rPr lang="en-US" altLang="zh-CN">
                <a:solidFill>
                  <a:schemeClr val="bg1"/>
                </a:solidFill>
                <a:latin typeface="微软雅黑" panose="020B0503020204020204" pitchFamily="34" charset="-122"/>
                <a:ea typeface="微软雅黑" panose="020B0503020204020204" pitchFamily="34" charset="-122"/>
                <a:cs typeface="汉仪书魂体简" panose="02010600000101010101" charset="-122"/>
                <a:sym typeface="汉仪书宋二简"/>
              </a:rPr>
              <a:t>04</a:t>
            </a:r>
            <a:endParaRPr lang="zh-CN" altLang="en-US">
              <a:solidFill>
                <a:schemeClr val="bg1"/>
              </a:solidFill>
              <a:latin typeface="微软雅黑" panose="020B0503020204020204" pitchFamily="34" charset="-122"/>
              <a:ea typeface="微软雅黑" panose="020B0503020204020204" pitchFamily="34" charset="-122"/>
              <a:cs typeface="汉仪书魂体简" panose="02010600000101010101" charset="-122"/>
              <a:sym typeface="汉仪书宋二简"/>
            </a:endParaRPr>
          </a:p>
        </p:txBody>
      </p:sp>
      <p:sp>
        <p:nvSpPr>
          <p:cNvPr id="23" name="TextBox 22"/>
          <p:cNvSpPr txBox="1"/>
          <p:nvPr/>
        </p:nvSpPr>
        <p:spPr>
          <a:xfrm>
            <a:off x="1178526" y="4428872"/>
            <a:ext cx="2141932" cy="341632"/>
          </a:xfrm>
          <a:prstGeom prst="rect">
            <a:avLst/>
          </a:prstGeom>
          <a:noFill/>
        </p:spPr>
        <p:txBody>
          <a:bodyPr wrap="none" rtlCol="0">
            <a:spAutoFit/>
          </a:bodyPr>
          <a:lstStyle/>
          <a:p>
            <a:pPr algn="ctr">
              <a:lnSpc>
                <a:spcPct val="90000"/>
              </a:lnSpc>
            </a:pP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cs typeface="汉仪书魂体简" panose="02010600000101010101" charset="-122"/>
                <a:sym typeface="汉仪书宋二简"/>
              </a:rPr>
              <a:t>基础框架学习 </a:t>
            </a: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cs typeface="汉仪书魂体简" panose="02010600000101010101" charset="-122"/>
                <a:sym typeface="汉仪书宋二简"/>
              </a:rPr>
              <a:t>(7-8</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cs typeface="汉仪书魂体简" panose="02010600000101010101" charset="-122"/>
                <a:sym typeface="汉仪书宋二简"/>
              </a:rPr>
              <a:t>月</a:t>
            </a: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cs typeface="汉仪书魂体简" panose="02010600000101010101" charset="-122"/>
                <a:sym typeface="汉仪书宋二简"/>
              </a:rPr>
              <a:t>)</a:t>
            </a:r>
            <a:endPar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cs typeface="汉仪书魂体简" panose="02010600000101010101" charset="-122"/>
              <a:sym typeface="汉仪书宋二简"/>
            </a:endParaRPr>
          </a:p>
        </p:txBody>
      </p:sp>
      <p:sp>
        <p:nvSpPr>
          <p:cNvPr id="24" name="TextBox 25"/>
          <p:cNvSpPr txBox="1"/>
          <p:nvPr/>
        </p:nvSpPr>
        <p:spPr>
          <a:xfrm>
            <a:off x="1315276" y="4775417"/>
            <a:ext cx="1954932" cy="1680973"/>
          </a:xfrm>
          <a:prstGeom prst="rect">
            <a:avLst/>
          </a:prstGeom>
          <a:noFill/>
        </p:spPr>
        <p:txBody>
          <a:bodyPr wrap="square" rtlCol="0">
            <a:spAutoFit/>
          </a:bodyPr>
          <a:lstStyle/>
          <a:p>
            <a:pPr marL="228600" indent="-228600" defTabSz="913765">
              <a:lnSpc>
                <a:spcPct val="150000"/>
              </a:lnSpc>
              <a:buFont typeface="+mj-lt"/>
              <a:buAutoNum type="arabicPeriod"/>
              <a:defRPr/>
            </a:pPr>
            <a:r>
              <a:rPr lang="zh-CN" altLang="en-US" sz="1000" dirty="0">
                <a:solidFill>
                  <a:schemeClr val="tx1">
                    <a:lumMod val="50000"/>
                    <a:lumOff val="50000"/>
                  </a:schemeClr>
                </a:solidFill>
                <a:latin typeface="微软雅黑" panose="020B0503020204020204" pitchFamily="34" charset="-122"/>
                <a:ea typeface="微软雅黑" panose="020B0503020204020204" pitchFamily="34" charset="-122"/>
                <a:cs typeface="汉仪书魂体简" panose="02010600000101010101" charset="-122"/>
                <a:sym typeface="汉仪书宋二简"/>
              </a:rPr>
              <a:t>掌握</a:t>
            </a:r>
            <a:r>
              <a:rPr lang="en-US" altLang="zh-CN" sz="1000" dirty="0" err="1">
                <a:solidFill>
                  <a:schemeClr val="tx1">
                    <a:lumMod val="50000"/>
                    <a:lumOff val="50000"/>
                  </a:schemeClr>
                </a:solidFill>
                <a:latin typeface="微软雅黑" panose="020B0503020204020204" pitchFamily="34" charset="-122"/>
                <a:ea typeface="微软雅黑" panose="020B0503020204020204" pitchFamily="34" charset="-122"/>
                <a:cs typeface="汉仪书魂体简" panose="02010600000101010101" charset="-122"/>
                <a:sym typeface="汉仪书宋二简"/>
              </a:rPr>
              <a:t>whoami</a:t>
            </a:r>
            <a:r>
              <a:rPr lang="zh-CN" altLang="en-US" sz="1000" dirty="0">
                <a:solidFill>
                  <a:schemeClr val="tx1">
                    <a:lumMod val="50000"/>
                    <a:lumOff val="50000"/>
                  </a:schemeClr>
                </a:solidFill>
                <a:latin typeface="微软雅黑" panose="020B0503020204020204" pitchFamily="34" charset="-122"/>
                <a:ea typeface="微软雅黑" panose="020B0503020204020204" pitchFamily="34" charset="-122"/>
                <a:cs typeface="汉仪书魂体简" panose="02010600000101010101" charset="-122"/>
                <a:sym typeface="汉仪书宋二简"/>
              </a:rPr>
              <a:t>框架基础架构与</a:t>
            </a:r>
            <a:r>
              <a:rPr lang="en-US" altLang="zh-CN" sz="1000" dirty="0">
                <a:solidFill>
                  <a:schemeClr val="tx1">
                    <a:lumMod val="50000"/>
                    <a:lumOff val="50000"/>
                  </a:schemeClr>
                </a:solidFill>
                <a:latin typeface="微软雅黑" panose="020B0503020204020204" pitchFamily="34" charset="-122"/>
                <a:ea typeface="微软雅黑" panose="020B0503020204020204" pitchFamily="34" charset="-122"/>
                <a:cs typeface="汉仪书魂体简" panose="02010600000101010101" charset="-122"/>
                <a:sym typeface="汉仪书宋二简"/>
              </a:rPr>
              <a:t>XML/JS</a:t>
            </a:r>
            <a:r>
              <a:rPr lang="zh-CN" altLang="en-US" sz="1000" dirty="0">
                <a:solidFill>
                  <a:schemeClr val="tx1">
                    <a:lumMod val="50000"/>
                    <a:lumOff val="50000"/>
                  </a:schemeClr>
                </a:solidFill>
                <a:latin typeface="微软雅黑" panose="020B0503020204020204" pitchFamily="34" charset="-122"/>
                <a:ea typeface="微软雅黑" panose="020B0503020204020204" pitchFamily="34" charset="-122"/>
                <a:cs typeface="汉仪书魂体简" panose="02010600000101010101" charset="-122"/>
                <a:sym typeface="汉仪书宋二简"/>
              </a:rPr>
              <a:t>联动机制</a:t>
            </a:r>
          </a:p>
          <a:p>
            <a:pPr marL="228600" indent="-228600" defTabSz="913765">
              <a:lnSpc>
                <a:spcPct val="150000"/>
              </a:lnSpc>
              <a:buFont typeface="+mj-lt"/>
              <a:buAutoNum type="arabicPeriod"/>
              <a:defRPr/>
            </a:pPr>
            <a:r>
              <a:rPr lang="zh-CN" altLang="en-US" sz="1000" dirty="0">
                <a:solidFill>
                  <a:schemeClr val="tx1">
                    <a:lumMod val="50000"/>
                    <a:lumOff val="50000"/>
                  </a:schemeClr>
                </a:solidFill>
                <a:latin typeface="微软雅黑" panose="020B0503020204020204" pitchFamily="34" charset="-122"/>
                <a:ea typeface="微软雅黑" panose="020B0503020204020204" pitchFamily="34" charset="-122"/>
                <a:cs typeface="汉仪书魂体简" panose="02010600000101010101" charset="-122"/>
                <a:sym typeface="汉仪书宋二简"/>
              </a:rPr>
              <a:t>熟练使用</a:t>
            </a:r>
            <a:r>
              <a:rPr lang="en-US" altLang="zh-CN" sz="1000" dirty="0" err="1">
                <a:solidFill>
                  <a:schemeClr val="tx1">
                    <a:lumMod val="50000"/>
                    <a:lumOff val="50000"/>
                  </a:schemeClr>
                </a:solidFill>
                <a:latin typeface="微软雅黑" panose="020B0503020204020204" pitchFamily="34" charset="-122"/>
                <a:ea typeface="微软雅黑" panose="020B0503020204020204" pitchFamily="34" charset="-122"/>
                <a:cs typeface="汉仪书魂体简" panose="02010600000101010101" charset="-122"/>
                <a:sym typeface="汉仪书宋二简"/>
              </a:rPr>
              <a:t>LayUI</a:t>
            </a:r>
            <a:r>
              <a:rPr lang="zh-CN" altLang="en-US" sz="1000" dirty="0">
                <a:solidFill>
                  <a:schemeClr val="tx1">
                    <a:lumMod val="50000"/>
                    <a:lumOff val="50000"/>
                  </a:schemeClr>
                </a:solidFill>
                <a:latin typeface="微软雅黑" panose="020B0503020204020204" pitchFamily="34" charset="-122"/>
                <a:ea typeface="微软雅黑" panose="020B0503020204020204" pitchFamily="34" charset="-122"/>
                <a:cs typeface="汉仪书魂体简" panose="02010600000101010101" charset="-122"/>
                <a:sym typeface="汉仪书宋二简"/>
              </a:rPr>
              <a:t>框架进行页面开发</a:t>
            </a:r>
          </a:p>
          <a:p>
            <a:pPr marL="228600" indent="-228600" defTabSz="913765">
              <a:lnSpc>
                <a:spcPct val="150000"/>
              </a:lnSpc>
              <a:buFont typeface="+mj-lt"/>
              <a:buAutoNum type="arabicPeriod"/>
              <a:defRPr/>
            </a:pPr>
            <a:r>
              <a:rPr lang="zh-CN" altLang="en-US" sz="1000" dirty="0">
                <a:solidFill>
                  <a:schemeClr val="tx1">
                    <a:lumMod val="50000"/>
                    <a:lumOff val="50000"/>
                  </a:schemeClr>
                </a:solidFill>
                <a:latin typeface="微软雅黑" panose="020B0503020204020204" pitchFamily="34" charset="-122"/>
                <a:ea typeface="微软雅黑" panose="020B0503020204020204" pitchFamily="34" charset="-122"/>
                <a:cs typeface="汉仪书魂体简" panose="02010600000101010101" charset="-122"/>
                <a:sym typeface="汉仪书宋二简"/>
              </a:rPr>
              <a:t>深入理解</a:t>
            </a:r>
            <a:r>
              <a:rPr lang="en-US" altLang="zh-CN" sz="1000" dirty="0" err="1">
                <a:solidFill>
                  <a:schemeClr val="tx1">
                    <a:lumMod val="50000"/>
                    <a:lumOff val="50000"/>
                  </a:schemeClr>
                </a:solidFill>
                <a:latin typeface="微软雅黑" panose="020B0503020204020204" pitchFamily="34" charset="-122"/>
                <a:ea typeface="微软雅黑" panose="020B0503020204020204" pitchFamily="34" charset="-122"/>
                <a:cs typeface="汉仪书魂体简" panose="02010600000101010101" charset="-122"/>
                <a:sym typeface="汉仪书宋二简"/>
              </a:rPr>
              <a:t>LayuiTable</a:t>
            </a:r>
            <a:r>
              <a:rPr lang="zh-CN" altLang="en-US" sz="1000" dirty="0">
                <a:solidFill>
                  <a:schemeClr val="tx1">
                    <a:lumMod val="50000"/>
                    <a:lumOff val="50000"/>
                  </a:schemeClr>
                </a:solidFill>
                <a:latin typeface="微软雅黑" panose="020B0503020204020204" pitchFamily="34" charset="-122"/>
                <a:ea typeface="微软雅黑" panose="020B0503020204020204" pitchFamily="34" charset="-122"/>
                <a:cs typeface="汉仪书魂体简" panose="02010600000101010101" charset="-122"/>
                <a:sym typeface="汉仪书宋二简"/>
              </a:rPr>
              <a:t>消息类型机制</a:t>
            </a:r>
          </a:p>
          <a:p>
            <a:pPr marL="228600" indent="-228600" defTabSz="913765">
              <a:lnSpc>
                <a:spcPct val="150000"/>
              </a:lnSpc>
              <a:buFont typeface="+mj-lt"/>
              <a:buAutoNum type="arabicPeriod"/>
              <a:defRPr/>
            </a:pPr>
            <a:r>
              <a:rPr lang="zh-CN" altLang="en-US" sz="1000" dirty="0">
                <a:solidFill>
                  <a:schemeClr val="tx1">
                    <a:lumMod val="50000"/>
                    <a:lumOff val="50000"/>
                  </a:schemeClr>
                </a:solidFill>
                <a:latin typeface="微软雅黑" panose="020B0503020204020204" pitchFamily="34" charset="-122"/>
                <a:ea typeface="微软雅黑" panose="020B0503020204020204" pitchFamily="34" charset="-122"/>
                <a:cs typeface="汉仪书魂体简" panose="02010600000101010101" charset="-122"/>
                <a:sym typeface="汉仪书宋二简"/>
              </a:rPr>
              <a:t>掌握系统权限和路由配置</a:t>
            </a:r>
            <a:endParaRPr lang="en-US" altLang="zh-CN" sz="1000" dirty="0">
              <a:solidFill>
                <a:schemeClr val="tx1">
                  <a:lumMod val="50000"/>
                  <a:lumOff val="50000"/>
                </a:schemeClr>
              </a:solidFill>
              <a:latin typeface="微软雅黑" panose="020B0503020204020204" pitchFamily="34" charset="-122"/>
              <a:ea typeface="微软雅黑" panose="020B0503020204020204" pitchFamily="34" charset="-122"/>
              <a:cs typeface="汉仪书魂体简" panose="02010600000101010101" charset="-122"/>
              <a:sym typeface="汉仪书宋二简"/>
            </a:endParaRPr>
          </a:p>
        </p:txBody>
      </p:sp>
      <p:sp>
        <p:nvSpPr>
          <p:cNvPr id="25" name="TextBox 22"/>
          <p:cNvSpPr txBox="1"/>
          <p:nvPr/>
        </p:nvSpPr>
        <p:spPr>
          <a:xfrm>
            <a:off x="3713242" y="4465487"/>
            <a:ext cx="2141932" cy="341632"/>
          </a:xfrm>
          <a:prstGeom prst="rect">
            <a:avLst/>
          </a:prstGeom>
          <a:noFill/>
        </p:spPr>
        <p:txBody>
          <a:bodyPr wrap="none" rtlCol="0">
            <a:spAutoFit/>
          </a:bodyPr>
          <a:lstStyle/>
          <a:p>
            <a:pPr algn="ctr">
              <a:lnSpc>
                <a:spcPct val="90000"/>
              </a:lnSpc>
            </a:pP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cs typeface="汉仪书魂体简" panose="02010600000101010101" charset="-122"/>
                <a:sym typeface="汉仪书宋二简"/>
              </a:rPr>
              <a:t>业务功能开发 </a:t>
            </a: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cs typeface="汉仪书魂体简" panose="02010600000101010101" charset="-122"/>
                <a:sym typeface="汉仪书宋二简"/>
              </a:rPr>
              <a:t>(8-9</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cs typeface="汉仪书魂体简" panose="02010600000101010101" charset="-122"/>
                <a:sym typeface="汉仪书宋二简"/>
              </a:rPr>
              <a:t>月</a:t>
            </a: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cs typeface="汉仪书魂体简" panose="02010600000101010101" charset="-122"/>
                <a:sym typeface="汉仪书宋二简"/>
              </a:rPr>
              <a:t>)</a:t>
            </a:r>
            <a:endPar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cs typeface="汉仪书魂体简" panose="02010600000101010101" charset="-122"/>
              <a:sym typeface="汉仪书宋二简"/>
            </a:endParaRPr>
          </a:p>
        </p:txBody>
      </p:sp>
      <p:sp>
        <p:nvSpPr>
          <p:cNvPr id="26" name="TextBox 25"/>
          <p:cNvSpPr txBox="1"/>
          <p:nvPr/>
        </p:nvSpPr>
        <p:spPr>
          <a:xfrm>
            <a:off x="3806743" y="4775417"/>
            <a:ext cx="1954932" cy="1450141"/>
          </a:xfrm>
          <a:prstGeom prst="rect">
            <a:avLst/>
          </a:prstGeom>
          <a:noFill/>
        </p:spPr>
        <p:txBody>
          <a:bodyPr wrap="square" rtlCol="0">
            <a:spAutoFit/>
          </a:bodyPr>
          <a:lstStyle/>
          <a:p>
            <a:pPr marL="228600" indent="-228600" defTabSz="913765">
              <a:lnSpc>
                <a:spcPct val="150000"/>
              </a:lnSpc>
              <a:buFont typeface="+mj-lt"/>
              <a:buAutoNum type="arabicPeriod"/>
              <a:defRPr/>
            </a:pPr>
            <a:r>
              <a:rPr lang="zh-CN" altLang="en-US" sz="1000" dirty="0">
                <a:solidFill>
                  <a:schemeClr val="tx1">
                    <a:lumMod val="50000"/>
                    <a:lumOff val="50000"/>
                  </a:schemeClr>
                </a:solidFill>
                <a:latin typeface="微软雅黑" panose="020B0503020204020204" pitchFamily="34" charset="-122"/>
                <a:ea typeface="微软雅黑" panose="020B0503020204020204" pitchFamily="34" charset="-122"/>
                <a:cs typeface="汉仪书魂体简" panose="02010600000101010101" charset="-122"/>
                <a:sym typeface="汉仪书宋二简"/>
              </a:rPr>
              <a:t>完成智能体管理系统</a:t>
            </a:r>
            <a:r>
              <a:rPr lang="en-US" altLang="zh-CN" sz="1000" dirty="0">
                <a:solidFill>
                  <a:schemeClr val="tx1">
                    <a:lumMod val="50000"/>
                    <a:lumOff val="50000"/>
                  </a:schemeClr>
                </a:solidFill>
                <a:latin typeface="微软雅黑" panose="020B0503020204020204" pitchFamily="34" charset="-122"/>
                <a:ea typeface="微软雅黑" panose="020B0503020204020204" pitchFamily="34" charset="-122"/>
                <a:cs typeface="汉仪书魂体简" panose="02010600000101010101" charset="-122"/>
                <a:sym typeface="汉仪书宋二简"/>
              </a:rPr>
              <a:t>CRUD</a:t>
            </a:r>
            <a:r>
              <a:rPr lang="zh-CN" altLang="en-US" sz="1000" dirty="0">
                <a:solidFill>
                  <a:schemeClr val="tx1">
                    <a:lumMod val="50000"/>
                    <a:lumOff val="50000"/>
                  </a:schemeClr>
                </a:solidFill>
                <a:latin typeface="微软雅黑" panose="020B0503020204020204" pitchFamily="34" charset="-122"/>
                <a:ea typeface="微软雅黑" panose="020B0503020204020204" pitchFamily="34" charset="-122"/>
                <a:cs typeface="汉仪书魂体简" panose="02010600000101010101" charset="-122"/>
                <a:sym typeface="汉仪书宋二简"/>
              </a:rPr>
              <a:t>功能</a:t>
            </a:r>
          </a:p>
          <a:p>
            <a:pPr marL="228600" indent="-228600" defTabSz="913765">
              <a:lnSpc>
                <a:spcPct val="150000"/>
              </a:lnSpc>
              <a:buFont typeface="+mj-lt"/>
              <a:buAutoNum type="arabicPeriod"/>
              <a:defRPr/>
            </a:pPr>
            <a:r>
              <a:rPr lang="zh-CN" altLang="en-US" sz="1000" dirty="0">
                <a:solidFill>
                  <a:schemeClr val="tx1">
                    <a:lumMod val="50000"/>
                    <a:lumOff val="50000"/>
                  </a:schemeClr>
                </a:solidFill>
                <a:latin typeface="微软雅黑" panose="020B0503020204020204" pitchFamily="34" charset="-122"/>
                <a:ea typeface="微软雅黑" panose="020B0503020204020204" pitchFamily="34" charset="-122"/>
                <a:cs typeface="汉仪书魂体简" panose="02010600000101010101" charset="-122"/>
                <a:sym typeface="汉仪书宋二简"/>
              </a:rPr>
              <a:t>基于</a:t>
            </a:r>
            <a:r>
              <a:rPr lang="en-US" altLang="zh-CN" sz="1000" dirty="0" err="1">
                <a:solidFill>
                  <a:schemeClr val="tx1">
                    <a:lumMod val="50000"/>
                    <a:lumOff val="50000"/>
                  </a:schemeClr>
                </a:solidFill>
                <a:latin typeface="微软雅黑" panose="020B0503020204020204" pitchFamily="34" charset="-122"/>
                <a:ea typeface="微软雅黑" panose="020B0503020204020204" pitchFamily="34" charset="-122"/>
                <a:cs typeface="汉仪书魂体简" panose="02010600000101010101" charset="-122"/>
                <a:sym typeface="汉仪书宋二简"/>
              </a:rPr>
              <a:t>AntV</a:t>
            </a:r>
            <a:r>
              <a:rPr lang="en-US" altLang="zh-CN" sz="1000" dirty="0">
                <a:solidFill>
                  <a:schemeClr val="tx1">
                    <a:lumMod val="50000"/>
                    <a:lumOff val="50000"/>
                  </a:schemeClr>
                </a:solidFill>
                <a:latin typeface="微软雅黑" panose="020B0503020204020204" pitchFamily="34" charset="-122"/>
                <a:ea typeface="微软雅黑" panose="020B0503020204020204" pitchFamily="34" charset="-122"/>
                <a:cs typeface="汉仪书魂体简" panose="02010600000101010101" charset="-122"/>
                <a:sym typeface="汉仪书宋二简"/>
              </a:rPr>
              <a:t> G6</a:t>
            </a:r>
            <a:r>
              <a:rPr lang="zh-CN" altLang="en-US" sz="1000" dirty="0">
                <a:solidFill>
                  <a:schemeClr val="tx1">
                    <a:lumMod val="50000"/>
                    <a:lumOff val="50000"/>
                  </a:schemeClr>
                </a:solidFill>
                <a:latin typeface="微软雅黑" panose="020B0503020204020204" pitchFamily="34" charset="-122"/>
                <a:ea typeface="微软雅黑" panose="020B0503020204020204" pitchFamily="34" charset="-122"/>
                <a:cs typeface="汉仪书魂体简" panose="02010600000101010101" charset="-122"/>
                <a:sym typeface="汉仪书宋二简"/>
              </a:rPr>
              <a:t>实现流程图可视化</a:t>
            </a:r>
          </a:p>
          <a:p>
            <a:pPr marL="228600" indent="-228600" defTabSz="913765">
              <a:lnSpc>
                <a:spcPct val="150000"/>
              </a:lnSpc>
              <a:buFont typeface="+mj-lt"/>
              <a:buAutoNum type="arabicPeriod"/>
              <a:defRPr/>
            </a:pPr>
            <a:r>
              <a:rPr lang="zh-CN" altLang="en-US" sz="1000">
                <a:solidFill>
                  <a:schemeClr val="tx1">
                    <a:lumMod val="50000"/>
                    <a:lumOff val="50000"/>
                  </a:schemeClr>
                </a:solidFill>
                <a:latin typeface="微软雅黑" panose="020B0503020204020204" pitchFamily="34" charset="-122"/>
                <a:ea typeface="微软雅黑" panose="020B0503020204020204" pitchFamily="34" charset="-122"/>
                <a:cs typeface="汉仪书魂体简" panose="02010600000101010101" charset="-122"/>
                <a:sym typeface="汉仪书宋二简"/>
              </a:rPr>
              <a:t>设计</a:t>
            </a:r>
            <a:r>
              <a:rPr lang="zh-CN" altLang="en-US" sz="1000" dirty="0">
                <a:solidFill>
                  <a:schemeClr val="tx1">
                    <a:lumMod val="50000"/>
                    <a:lumOff val="50000"/>
                  </a:schemeClr>
                </a:solidFill>
                <a:latin typeface="微软雅黑" panose="020B0503020204020204" pitchFamily="34" charset="-122"/>
                <a:ea typeface="微软雅黑" panose="020B0503020204020204" pitchFamily="34" charset="-122"/>
                <a:cs typeface="汉仪书魂体简" panose="02010600000101010101" charset="-122"/>
                <a:sym typeface="汉仪书宋二简"/>
              </a:rPr>
              <a:t>并实现数据插件管理系统</a:t>
            </a:r>
            <a:endParaRPr lang="en-US" altLang="zh-CN" sz="1000" dirty="0">
              <a:solidFill>
                <a:schemeClr val="tx1">
                  <a:lumMod val="50000"/>
                  <a:lumOff val="50000"/>
                </a:schemeClr>
              </a:solidFill>
              <a:latin typeface="微软雅黑" panose="020B0503020204020204" pitchFamily="34" charset="-122"/>
              <a:ea typeface="微软雅黑" panose="020B0503020204020204" pitchFamily="34" charset="-122"/>
              <a:cs typeface="汉仪书魂体简" panose="02010600000101010101" charset="-122"/>
              <a:sym typeface="汉仪书宋二简"/>
            </a:endParaRPr>
          </a:p>
        </p:txBody>
      </p:sp>
      <p:sp>
        <p:nvSpPr>
          <p:cNvPr id="27" name="TextBox 22"/>
          <p:cNvSpPr txBox="1"/>
          <p:nvPr/>
        </p:nvSpPr>
        <p:spPr>
          <a:xfrm>
            <a:off x="6247938" y="4465487"/>
            <a:ext cx="2000869" cy="341632"/>
          </a:xfrm>
          <a:prstGeom prst="rect">
            <a:avLst/>
          </a:prstGeom>
          <a:noFill/>
        </p:spPr>
        <p:txBody>
          <a:bodyPr wrap="none" rtlCol="0">
            <a:spAutoFit/>
          </a:bodyPr>
          <a:lstStyle/>
          <a:p>
            <a:pPr algn="ctr">
              <a:lnSpc>
                <a:spcPct val="90000"/>
              </a:lnSpc>
            </a:pP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cs typeface="汉仪书魂体简" panose="02010600000101010101" charset="-122"/>
                <a:sym typeface="汉仪书宋二简"/>
              </a:rPr>
              <a:t>移动端开发 </a:t>
            </a: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cs typeface="汉仪书魂体简" panose="02010600000101010101" charset="-122"/>
                <a:sym typeface="汉仪书宋二简"/>
              </a:rPr>
              <a:t>(9-10</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cs typeface="汉仪书魂体简" panose="02010600000101010101" charset="-122"/>
                <a:sym typeface="汉仪书宋二简"/>
              </a:rPr>
              <a:t>月</a:t>
            </a: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cs typeface="汉仪书魂体简" panose="02010600000101010101" charset="-122"/>
                <a:sym typeface="汉仪书宋二简"/>
              </a:rPr>
              <a:t>)</a:t>
            </a:r>
            <a:endPar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cs typeface="汉仪书魂体简" panose="02010600000101010101" charset="-122"/>
              <a:sym typeface="汉仪书宋二简"/>
            </a:endParaRPr>
          </a:p>
        </p:txBody>
      </p:sp>
      <p:sp>
        <p:nvSpPr>
          <p:cNvPr id="28" name="TextBox 25"/>
          <p:cNvSpPr txBox="1"/>
          <p:nvPr/>
        </p:nvSpPr>
        <p:spPr>
          <a:xfrm>
            <a:off x="6270907" y="4775417"/>
            <a:ext cx="1954932" cy="923330"/>
          </a:xfrm>
          <a:prstGeom prst="rect">
            <a:avLst/>
          </a:prstGeom>
          <a:noFill/>
        </p:spPr>
        <p:txBody>
          <a:bodyPr wrap="square" rtlCol="0">
            <a:spAutoFit/>
          </a:bodyPr>
          <a:lstStyle/>
          <a:p>
            <a:pPr algn="ctr" defTabSz="913765">
              <a:lnSpc>
                <a:spcPct val="150000"/>
              </a:lnSpc>
              <a:defRPr/>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cs typeface="汉仪书魂体简" panose="02010600000101010101" charset="-122"/>
                <a:sym typeface="汉仪书宋二简"/>
              </a:rPr>
              <a:t>点击添加相关标题文字点击添加相点击添加相关标题文字</a:t>
            </a:r>
            <a:endParaRPr lang="en-US" altLang="zh-CN" sz="1200" dirty="0">
              <a:solidFill>
                <a:schemeClr val="tx1">
                  <a:lumMod val="50000"/>
                  <a:lumOff val="50000"/>
                </a:schemeClr>
              </a:solidFill>
              <a:latin typeface="微软雅黑" panose="020B0503020204020204" pitchFamily="34" charset="-122"/>
              <a:ea typeface="微软雅黑" panose="020B0503020204020204" pitchFamily="34" charset="-122"/>
              <a:cs typeface="汉仪书魂体简" panose="02010600000101010101" charset="-122"/>
              <a:sym typeface="汉仪书宋二简"/>
            </a:endParaRPr>
          </a:p>
        </p:txBody>
      </p:sp>
      <p:sp>
        <p:nvSpPr>
          <p:cNvPr id="29" name="TextBox 22"/>
          <p:cNvSpPr txBox="1"/>
          <p:nvPr/>
        </p:nvSpPr>
        <p:spPr>
          <a:xfrm>
            <a:off x="8822763" y="4465487"/>
            <a:ext cx="1834155" cy="341632"/>
          </a:xfrm>
          <a:prstGeom prst="rect">
            <a:avLst/>
          </a:prstGeom>
          <a:noFill/>
        </p:spPr>
        <p:txBody>
          <a:bodyPr wrap="none" rtlCol="0">
            <a:spAutoFit/>
          </a:bodyPr>
          <a:lstStyle/>
          <a:p>
            <a:pPr algn="ctr">
              <a:lnSpc>
                <a:spcPct val="90000"/>
              </a:lnSpc>
            </a:pP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cs typeface="汉仪书魂体简" panose="02010600000101010101" charset="-122"/>
                <a:sym typeface="汉仪书宋二简"/>
              </a:rPr>
              <a:t>硬件对接 </a:t>
            </a: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cs typeface="汉仪书魂体简" panose="02010600000101010101" charset="-122"/>
                <a:sym typeface="汉仪书宋二简"/>
              </a:rPr>
              <a:t>(10-</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cs typeface="汉仪书魂体简" panose="02010600000101010101" charset="-122"/>
                <a:sym typeface="汉仪书宋二简"/>
              </a:rPr>
              <a:t>至今</a:t>
            </a: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cs typeface="汉仪书魂体简" panose="02010600000101010101" charset="-122"/>
                <a:sym typeface="汉仪书宋二简"/>
              </a:rPr>
              <a:t>)</a:t>
            </a:r>
            <a:endPar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cs typeface="汉仪书魂体简" panose="02010600000101010101" charset="-122"/>
              <a:sym typeface="汉仪书宋二简"/>
            </a:endParaRPr>
          </a:p>
        </p:txBody>
      </p:sp>
      <p:sp>
        <p:nvSpPr>
          <p:cNvPr id="30" name="TextBox 25"/>
          <p:cNvSpPr txBox="1"/>
          <p:nvPr/>
        </p:nvSpPr>
        <p:spPr>
          <a:xfrm>
            <a:off x="8762374" y="4775417"/>
            <a:ext cx="1954932" cy="923330"/>
          </a:xfrm>
          <a:prstGeom prst="rect">
            <a:avLst/>
          </a:prstGeom>
          <a:noFill/>
        </p:spPr>
        <p:txBody>
          <a:bodyPr wrap="square" rtlCol="0">
            <a:spAutoFit/>
          </a:bodyPr>
          <a:lstStyle/>
          <a:p>
            <a:pPr algn="ctr" defTabSz="913765">
              <a:lnSpc>
                <a:spcPct val="150000"/>
              </a:lnSpc>
              <a:defRPr/>
            </a:pPr>
            <a:r>
              <a:rPr lang="zh-CN" altLang="en-US" sz="1200">
                <a:solidFill>
                  <a:schemeClr val="tx1">
                    <a:lumMod val="50000"/>
                    <a:lumOff val="50000"/>
                  </a:schemeClr>
                </a:solidFill>
                <a:latin typeface="微软雅黑" panose="020B0503020204020204" pitchFamily="34" charset="-122"/>
                <a:ea typeface="微软雅黑" panose="020B0503020204020204" pitchFamily="34" charset="-122"/>
                <a:cs typeface="汉仪书魂体简" panose="02010600000101010101" charset="-122"/>
                <a:sym typeface="汉仪书宋二简"/>
              </a:rPr>
              <a:t>点击添加相关标题文字点击添加相点击添加相关标题文字</a:t>
            </a:r>
            <a:endParaRPr lang="en-US" altLang="zh-CN" sz="1200">
              <a:solidFill>
                <a:schemeClr val="tx1">
                  <a:lumMod val="50000"/>
                  <a:lumOff val="50000"/>
                </a:schemeClr>
              </a:solidFill>
              <a:latin typeface="微软雅黑" panose="020B0503020204020204" pitchFamily="34" charset="-122"/>
              <a:ea typeface="微软雅黑" panose="020B0503020204020204" pitchFamily="34" charset="-122"/>
              <a:cs typeface="汉仪书魂体简" panose="02010600000101010101" charset="-122"/>
              <a:sym typeface="汉仪书宋二简"/>
            </a:endParaRPr>
          </a:p>
        </p:txBody>
      </p:sp>
    </p:spTree>
    <p:extLst>
      <p:ext uri="{BB962C8B-B14F-4D97-AF65-F5344CB8AC3E}">
        <p14:creationId xmlns:p14="http://schemas.microsoft.com/office/powerpoint/2010/main" val="231378962"/>
      </p:ext>
    </p:extLst>
  </p:cSld>
  <p:clrMapOvr>
    <a:masterClrMapping/>
  </p:clrMapOvr>
  <p:transition spd="slow" advClick="0">
    <p:push dir="u"/>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2" presetClass="entr" presetSubtype="1" dur="50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0-#ppt_h/2"/>
                                          </p:val>
                                        </p:tav>
                                        <p:tav tm="100000">
                                          <p:val>
                                            <p:strVal val="#ppt_y"/>
                                          </p:val>
                                        </p:tav>
                                      </p:tavLst>
                                    </p:anim>
                                  </p:childTnLst>
                                </p:cTn>
                              </p:par>
                              <p:par>
                                <p:cTn id="9" presetID="2" presetClass="entr" presetSubtype="1" dur="50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0-#ppt_h/2"/>
                                          </p:val>
                                        </p:tav>
                                        <p:tav tm="100000">
                                          <p:val>
                                            <p:strVal val="#ppt_y"/>
                                          </p:val>
                                        </p:tav>
                                      </p:tavLst>
                                    </p:anim>
                                  </p:childTnLst>
                                </p:cTn>
                              </p:par>
                            </p:childTnLst>
                          </p:cTn>
                        </p:par>
                      </p:childTnLst>
                    </p:cTn>
                  </p:par>
                  <p:par>
                    <p:cTn id="13" fill="hold" nodeType="clickPar">
                      <p:stCondLst>
                        <p:cond delay="indefinite"/>
                      </p:stCondLst>
                      <p:childTnLst>
                        <p:par>
                          <p:cTn id="14" fill="hold" nodeType="afterGroup">
                            <p:stCondLst>
                              <p:cond delay="0"/>
                            </p:stCondLst>
                            <p:childTnLst>
                              <p:par>
                                <p:cTn id="15" presetID="2" presetClass="entr" presetSubtype="1" dur="50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500" fill="hold"/>
                                        <p:tgtEl>
                                          <p:spTgt spid="9"/>
                                        </p:tgtEl>
                                        <p:attrNameLst>
                                          <p:attrName>ppt_x</p:attrName>
                                        </p:attrNameLst>
                                      </p:cBhvr>
                                      <p:tavLst>
                                        <p:tav tm="0">
                                          <p:val>
                                            <p:strVal val="#ppt_x"/>
                                          </p:val>
                                        </p:tav>
                                        <p:tav tm="100000">
                                          <p:val>
                                            <p:strVal val="#ppt_x"/>
                                          </p:val>
                                        </p:tav>
                                      </p:tavLst>
                                    </p:anim>
                                    <p:anim calcmode="lin" valueType="num">
                                      <p:cBhvr additive="base">
                                        <p:cTn id="18" dur="500" fill="hold"/>
                                        <p:tgtEl>
                                          <p:spTgt spid="9"/>
                                        </p:tgtEl>
                                        <p:attrNameLst>
                                          <p:attrName>ppt_y</p:attrName>
                                        </p:attrNameLst>
                                      </p:cBhvr>
                                      <p:tavLst>
                                        <p:tav tm="0">
                                          <p:val>
                                            <p:strVal val="0-#ppt_h/2"/>
                                          </p:val>
                                        </p:tav>
                                        <p:tav tm="100000">
                                          <p:val>
                                            <p:strVal val="#ppt_y"/>
                                          </p:val>
                                        </p:tav>
                                      </p:tavLst>
                                    </p:anim>
                                  </p:childTnLst>
                                </p:cTn>
                              </p:par>
                              <p:par>
                                <p:cTn id="19" presetID="2" presetClass="entr" presetSubtype="1" dur="50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anim calcmode="lin" valueType="num">
                                      <p:cBhvr additive="base">
                                        <p:cTn id="21" dur="500" fill="hold"/>
                                        <p:tgtEl>
                                          <p:spTgt spid="10"/>
                                        </p:tgtEl>
                                        <p:attrNameLst>
                                          <p:attrName>ppt_x</p:attrName>
                                        </p:attrNameLst>
                                      </p:cBhvr>
                                      <p:tavLst>
                                        <p:tav tm="0">
                                          <p:val>
                                            <p:strVal val="#ppt_x"/>
                                          </p:val>
                                        </p:tav>
                                        <p:tav tm="100000">
                                          <p:val>
                                            <p:strVal val="#ppt_x"/>
                                          </p:val>
                                        </p:tav>
                                      </p:tavLst>
                                    </p:anim>
                                    <p:anim calcmode="lin" valueType="num">
                                      <p:cBhvr additive="base">
                                        <p:cTn id="22" dur="500" fill="hold"/>
                                        <p:tgtEl>
                                          <p:spTgt spid="10"/>
                                        </p:tgtEl>
                                        <p:attrNameLst>
                                          <p:attrName>ppt_y</p:attrName>
                                        </p:attrNameLst>
                                      </p:cBhvr>
                                      <p:tavLst>
                                        <p:tav tm="0">
                                          <p:val>
                                            <p:strVal val="0-#ppt_h/2"/>
                                          </p:val>
                                        </p:tav>
                                        <p:tav tm="100000">
                                          <p:val>
                                            <p:strVal val="#ppt_y"/>
                                          </p:val>
                                        </p:tav>
                                      </p:tavLst>
                                    </p:anim>
                                  </p:childTnLst>
                                </p:cTn>
                              </p:par>
                            </p:childTnLst>
                          </p:cTn>
                        </p:par>
                      </p:childTnLst>
                    </p:cTn>
                  </p:par>
                  <p:par>
                    <p:cTn id="23" fill="hold" nodeType="clickPar">
                      <p:stCondLst>
                        <p:cond delay="indefinite"/>
                      </p:stCondLst>
                      <p:childTnLst>
                        <p:par>
                          <p:cTn id="24" fill="hold" nodeType="afterGroup">
                            <p:stCondLst>
                              <p:cond delay="0"/>
                            </p:stCondLst>
                            <p:childTnLst>
                              <p:par>
                                <p:cTn id="25" presetID="2" presetClass="entr" presetSubtype="1" dur="50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500" fill="hold"/>
                                        <p:tgtEl>
                                          <p:spTgt spid="11"/>
                                        </p:tgtEl>
                                        <p:attrNameLst>
                                          <p:attrName>ppt_x</p:attrName>
                                        </p:attrNameLst>
                                      </p:cBhvr>
                                      <p:tavLst>
                                        <p:tav tm="0">
                                          <p:val>
                                            <p:strVal val="#ppt_x"/>
                                          </p:val>
                                        </p:tav>
                                        <p:tav tm="100000">
                                          <p:val>
                                            <p:strVal val="#ppt_x"/>
                                          </p:val>
                                        </p:tav>
                                      </p:tavLst>
                                    </p:anim>
                                    <p:anim calcmode="lin" valueType="num">
                                      <p:cBhvr additive="base">
                                        <p:cTn id="28" dur="500" fill="hold"/>
                                        <p:tgtEl>
                                          <p:spTgt spid="11"/>
                                        </p:tgtEl>
                                        <p:attrNameLst>
                                          <p:attrName>ppt_y</p:attrName>
                                        </p:attrNameLst>
                                      </p:cBhvr>
                                      <p:tavLst>
                                        <p:tav tm="0">
                                          <p:val>
                                            <p:strVal val="0-#ppt_h/2"/>
                                          </p:val>
                                        </p:tav>
                                        <p:tav tm="100000">
                                          <p:val>
                                            <p:strVal val="#ppt_y"/>
                                          </p:val>
                                        </p:tav>
                                      </p:tavLst>
                                    </p:anim>
                                  </p:childTnLst>
                                </p:cTn>
                              </p:par>
                              <p:par>
                                <p:cTn id="29" presetID="2" presetClass="entr" presetSubtype="1" dur="50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additive="base">
                                        <p:cTn id="31" dur="500" fill="hold"/>
                                        <p:tgtEl>
                                          <p:spTgt spid="12"/>
                                        </p:tgtEl>
                                        <p:attrNameLst>
                                          <p:attrName>ppt_x</p:attrName>
                                        </p:attrNameLst>
                                      </p:cBhvr>
                                      <p:tavLst>
                                        <p:tav tm="0">
                                          <p:val>
                                            <p:strVal val="#ppt_x"/>
                                          </p:val>
                                        </p:tav>
                                        <p:tav tm="100000">
                                          <p:val>
                                            <p:strVal val="#ppt_x"/>
                                          </p:val>
                                        </p:tav>
                                      </p:tavLst>
                                    </p:anim>
                                    <p:anim calcmode="lin" valueType="num">
                                      <p:cBhvr additive="base">
                                        <p:cTn id="32" dur="500" fill="hold"/>
                                        <p:tgtEl>
                                          <p:spTgt spid="12"/>
                                        </p:tgtEl>
                                        <p:attrNameLst>
                                          <p:attrName>ppt_y</p:attrName>
                                        </p:attrNameLst>
                                      </p:cBhvr>
                                      <p:tavLst>
                                        <p:tav tm="0">
                                          <p:val>
                                            <p:strVal val="0-#ppt_h/2"/>
                                          </p:val>
                                        </p:tav>
                                        <p:tav tm="100000">
                                          <p:val>
                                            <p:strVal val="#ppt_y"/>
                                          </p:val>
                                        </p:tav>
                                      </p:tavLst>
                                    </p:anim>
                                  </p:childTnLst>
                                </p:cTn>
                              </p:par>
                            </p:childTnLst>
                          </p:cTn>
                        </p:par>
                      </p:childTnLst>
                    </p:cTn>
                  </p:par>
                  <p:par>
                    <p:cTn id="33" fill="hold" nodeType="clickPar">
                      <p:stCondLst>
                        <p:cond delay="indefinite"/>
                      </p:stCondLst>
                      <p:childTnLst>
                        <p:par>
                          <p:cTn id="34" fill="hold" nodeType="afterGroup">
                            <p:stCondLst>
                              <p:cond delay="0"/>
                            </p:stCondLst>
                            <p:childTnLst>
                              <p:par>
                                <p:cTn id="35" presetID="2" presetClass="entr" presetSubtype="1" dur="500"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anim calcmode="lin" valueType="num">
                                      <p:cBhvr additive="base">
                                        <p:cTn id="37" dur="500" fill="hold"/>
                                        <p:tgtEl>
                                          <p:spTgt spid="13"/>
                                        </p:tgtEl>
                                        <p:attrNameLst>
                                          <p:attrName>ppt_x</p:attrName>
                                        </p:attrNameLst>
                                      </p:cBhvr>
                                      <p:tavLst>
                                        <p:tav tm="0">
                                          <p:val>
                                            <p:strVal val="#ppt_x"/>
                                          </p:val>
                                        </p:tav>
                                        <p:tav tm="100000">
                                          <p:val>
                                            <p:strVal val="#ppt_x"/>
                                          </p:val>
                                        </p:tav>
                                      </p:tavLst>
                                    </p:anim>
                                    <p:anim calcmode="lin" valueType="num">
                                      <p:cBhvr additive="base">
                                        <p:cTn id="38" dur="500" fill="hold"/>
                                        <p:tgtEl>
                                          <p:spTgt spid="13"/>
                                        </p:tgtEl>
                                        <p:attrNameLst>
                                          <p:attrName>ppt_y</p:attrName>
                                        </p:attrNameLst>
                                      </p:cBhvr>
                                      <p:tavLst>
                                        <p:tav tm="0">
                                          <p:val>
                                            <p:strVal val="0-#ppt_h/2"/>
                                          </p:val>
                                        </p:tav>
                                        <p:tav tm="100000">
                                          <p:val>
                                            <p:strVal val="#ppt_y"/>
                                          </p:val>
                                        </p:tav>
                                      </p:tavLst>
                                    </p:anim>
                                  </p:childTnLst>
                                </p:cTn>
                              </p:par>
                              <p:par>
                                <p:cTn id="39" presetID="2" presetClass="entr" presetSubtype="1" dur="500" fill="hold" grpId="0" nodeType="withEffect">
                                  <p:stCondLst>
                                    <p:cond delay="0"/>
                                  </p:stCondLst>
                                  <p:childTnLst>
                                    <p:set>
                                      <p:cBhvr>
                                        <p:cTn id="40" dur="1" fill="hold">
                                          <p:stCondLst>
                                            <p:cond delay="0"/>
                                          </p:stCondLst>
                                        </p:cTn>
                                        <p:tgtEl>
                                          <p:spTgt spid="14"/>
                                        </p:tgtEl>
                                        <p:attrNameLst>
                                          <p:attrName>style.visibility</p:attrName>
                                        </p:attrNameLst>
                                      </p:cBhvr>
                                      <p:to>
                                        <p:strVal val="visible"/>
                                      </p:to>
                                    </p:set>
                                    <p:anim calcmode="lin" valueType="num">
                                      <p:cBhvr additive="base">
                                        <p:cTn id="41" dur="500" fill="hold"/>
                                        <p:tgtEl>
                                          <p:spTgt spid="14"/>
                                        </p:tgtEl>
                                        <p:attrNameLst>
                                          <p:attrName>ppt_x</p:attrName>
                                        </p:attrNameLst>
                                      </p:cBhvr>
                                      <p:tavLst>
                                        <p:tav tm="0">
                                          <p:val>
                                            <p:strVal val="#ppt_x"/>
                                          </p:val>
                                        </p:tav>
                                        <p:tav tm="100000">
                                          <p:val>
                                            <p:strVal val="#ppt_x"/>
                                          </p:val>
                                        </p:tav>
                                      </p:tavLst>
                                    </p:anim>
                                    <p:anim calcmode="lin" valueType="num">
                                      <p:cBhvr additive="base">
                                        <p:cTn id="42" dur="500" fill="hold"/>
                                        <p:tgtEl>
                                          <p:spTgt spid="14"/>
                                        </p:tgtEl>
                                        <p:attrNameLst>
                                          <p:attrName>ppt_y</p:attrName>
                                        </p:attrNameLst>
                                      </p:cBhvr>
                                      <p:tavLst>
                                        <p:tav tm="0">
                                          <p:val>
                                            <p:strVal val="0-#ppt_h/2"/>
                                          </p:val>
                                        </p:tav>
                                        <p:tav tm="100000">
                                          <p:val>
                                            <p:strVal val="#ppt_y"/>
                                          </p:val>
                                        </p:tav>
                                      </p:tavLst>
                                    </p:anim>
                                  </p:childTnLst>
                                </p:cTn>
                              </p:par>
                            </p:childTnLst>
                          </p:cTn>
                        </p:par>
                      </p:childTnLst>
                    </p:cTn>
                  </p:par>
                  <p:par>
                    <p:cTn id="43" fill="hold" nodeType="clickPar">
                      <p:stCondLst>
                        <p:cond delay="indefinite"/>
                      </p:stCondLst>
                      <p:childTnLst>
                        <p:par>
                          <p:cTn id="44" fill="hold" nodeType="afterGroup">
                            <p:stCondLst>
                              <p:cond delay="0"/>
                            </p:stCondLst>
                            <p:childTnLst>
                              <p:par>
                                <p:cTn id="45" presetID="53" presetClass="entr" presetSubtype="0" dur="500" fill="hold" grpId="0" nodeType="clickEffect">
                                  <p:stCondLst>
                                    <p:cond delay="0"/>
                                  </p:stCondLst>
                                  <p:childTnLst>
                                    <p:set>
                                      <p:cBhvr>
                                        <p:cTn id="46" dur="1" fill="hold">
                                          <p:stCondLst>
                                            <p:cond delay="0"/>
                                          </p:stCondLst>
                                        </p:cTn>
                                        <p:tgtEl>
                                          <p:spTgt spid="16"/>
                                        </p:tgtEl>
                                        <p:attrNameLst>
                                          <p:attrName>style.visibility</p:attrName>
                                        </p:attrNameLst>
                                      </p:cBhvr>
                                      <p:to>
                                        <p:strVal val="visible"/>
                                      </p:to>
                                    </p:set>
                                    <p:anim calcmode="lin" valueType="num">
                                      <p:cBhvr>
                                        <p:cTn id="47" dur="500" fill="hold"/>
                                        <p:tgtEl>
                                          <p:spTgt spid="16"/>
                                        </p:tgtEl>
                                        <p:attrNameLst>
                                          <p:attrName>ppt_w</p:attrName>
                                        </p:attrNameLst>
                                      </p:cBhvr>
                                      <p:tavLst>
                                        <p:tav tm="0">
                                          <p:val>
                                            <p:fltVal val="0"/>
                                          </p:val>
                                        </p:tav>
                                        <p:tav tm="100000">
                                          <p:val>
                                            <p:strVal val="#ppt_w"/>
                                          </p:val>
                                        </p:tav>
                                      </p:tavLst>
                                    </p:anim>
                                    <p:anim calcmode="lin" valueType="num">
                                      <p:cBhvr>
                                        <p:cTn id="48" dur="500" fill="hold"/>
                                        <p:tgtEl>
                                          <p:spTgt spid="16"/>
                                        </p:tgtEl>
                                        <p:attrNameLst>
                                          <p:attrName>ppt_h</p:attrName>
                                        </p:attrNameLst>
                                      </p:cBhvr>
                                      <p:tavLst>
                                        <p:tav tm="0">
                                          <p:val>
                                            <p:fltVal val="0"/>
                                          </p:val>
                                        </p:tav>
                                        <p:tav tm="100000">
                                          <p:val>
                                            <p:strVal val="#ppt_h"/>
                                          </p:val>
                                        </p:tav>
                                      </p:tavLst>
                                    </p:anim>
                                    <p:animEffect transition="in" filter="fade">
                                      <p:cBhvr>
                                        <p:cTn id="49" dur="500"/>
                                        <p:tgtEl>
                                          <p:spTgt spid="16"/>
                                        </p:tgtEl>
                                      </p:cBhvr>
                                    </p:animEffect>
                                  </p:childTnLst>
                                </p:cTn>
                              </p:par>
                            </p:childTnLst>
                          </p:cTn>
                        </p:par>
                      </p:childTnLst>
                    </p:cTn>
                  </p:par>
                  <p:par>
                    <p:cTn id="50" fill="hold" nodeType="clickPar">
                      <p:stCondLst>
                        <p:cond delay="indefinite"/>
                      </p:stCondLst>
                      <p:childTnLst>
                        <p:par>
                          <p:cTn id="51" fill="hold" nodeType="afterGroup">
                            <p:stCondLst>
                              <p:cond delay="0"/>
                            </p:stCondLst>
                            <p:childTnLst>
                              <p:par>
                                <p:cTn id="52" presetID="53" presetClass="entr" presetSubtype="0" dur="500" fill="hold" grpId="0" nodeType="clickEffect">
                                  <p:stCondLst>
                                    <p:cond delay="0"/>
                                  </p:stCondLst>
                                  <p:childTnLst>
                                    <p:set>
                                      <p:cBhvr>
                                        <p:cTn id="53" dur="1" fill="hold">
                                          <p:stCondLst>
                                            <p:cond delay="0"/>
                                          </p:stCondLst>
                                        </p:cTn>
                                        <p:tgtEl>
                                          <p:spTgt spid="15"/>
                                        </p:tgtEl>
                                        <p:attrNameLst>
                                          <p:attrName>style.visibility</p:attrName>
                                        </p:attrNameLst>
                                      </p:cBhvr>
                                      <p:to>
                                        <p:strVal val="visible"/>
                                      </p:to>
                                    </p:set>
                                    <p:anim calcmode="lin" valueType="num">
                                      <p:cBhvr>
                                        <p:cTn id="54" dur="500" fill="hold"/>
                                        <p:tgtEl>
                                          <p:spTgt spid="15"/>
                                        </p:tgtEl>
                                        <p:attrNameLst>
                                          <p:attrName>ppt_w</p:attrName>
                                        </p:attrNameLst>
                                      </p:cBhvr>
                                      <p:tavLst>
                                        <p:tav tm="0">
                                          <p:val>
                                            <p:fltVal val="0"/>
                                          </p:val>
                                        </p:tav>
                                        <p:tav tm="100000">
                                          <p:val>
                                            <p:strVal val="#ppt_w"/>
                                          </p:val>
                                        </p:tav>
                                      </p:tavLst>
                                    </p:anim>
                                    <p:anim calcmode="lin" valueType="num">
                                      <p:cBhvr>
                                        <p:cTn id="55" dur="500" fill="hold"/>
                                        <p:tgtEl>
                                          <p:spTgt spid="15"/>
                                        </p:tgtEl>
                                        <p:attrNameLst>
                                          <p:attrName>ppt_h</p:attrName>
                                        </p:attrNameLst>
                                      </p:cBhvr>
                                      <p:tavLst>
                                        <p:tav tm="0">
                                          <p:val>
                                            <p:fltVal val="0"/>
                                          </p:val>
                                        </p:tav>
                                        <p:tav tm="100000">
                                          <p:val>
                                            <p:strVal val="#ppt_h"/>
                                          </p:val>
                                        </p:tav>
                                      </p:tavLst>
                                    </p:anim>
                                    <p:animEffect transition="in" filter="fade">
                                      <p:cBhvr>
                                        <p:cTn id="56" dur="500"/>
                                        <p:tgtEl>
                                          <p:spTgt spid="15"/>
                                        </p:tgtEl>
                                      </p:cBhvr>
                                    </p:animEffect>
                                  </p:childTnLst>
                                </p:cTn>
                              </p:par>
                            </p:childTnLst>
                          </p:cTn>
                        </p:par>
                      </p:childTnLst>
                    </p:cTn>
                  </p:par>
                  <p:par>
                    <p:cTn id="57" fill="hold" nodeType="clickPar">
                      <p:stCondLst>
                        <p:cond delay="indefinite"/>
                      </p:stCondLst>
                      <p:childTnLst>
                        <p:par>
                          <p:cTn id="58" fill="hold" nodeType="afterGroup">
                            <p:stCondLst>
                              <p:cond delay="0"/>
                            </p:stCondLst>
                            <p:childTnLst>
                              <p:par>
                                <p:cTn id="59" presetID="53" presetClass="entr" presetSubtype="0" dur="500" fill="hold" grpId="0" nodeType="clickEffect">
                                  <p:stCondLst>
                                    <p:cond delay="0"/>
                                  </p:stCondLst>
                                  <p:childTnLst>
                                    <p:set>
                                      <p:cBhvr>
                                        <p:cTn id="60" dur="1" fill="hold">
                                          <p:stCondLst>
                                            <p:cond delay="0"/>
                                          </p:stCondLst>
                                        </p:cTn>
                                        <p:tgtEl>
                                          <p:spTgt spid="18"/>
                                        </p:tgtEl>
                                        <p:attrNameLst>
                                          <p:attrName>style.visibility</p:attrName>
                                        </p:attrNameLst>
                                      </p:cBhvr>
                                      <p:to>
                                        <p:strVal val="visible"/>
                                      </p:to>
                                    </p:set>
                                    <p:anim calcmode="lin" valueType="num">
                                      <p:cBhvr>
                                        <p:cTn id="61" dur="500" fill="hold"/>
                                        <p:tgtEl>
                                          <p:spTgt spid="18"/>
                                        </p:tgtEl>
                                        <p:attrNameLst>
                                          <p:attrName>ppt_w</p:attrName>
                                        </p:attrNameLst>
                                      </p:cBhvr>
                                      <p:tavLst>
                                        <p:tav tm="0">
                                          <p:val>
                                            <p:fltVal val="0"/>
                                          </p:val>
                                        </p:tav>
                                        <p:tav tm="100000">
                                          <p:val>
                                            <p:strVal val="#ppt_w"/>
                                          </p:val>
                                        </p:tav>
                                      </p:tavLst>
                                    </p:anim>
                                    <p:anim calcmode="lin" valueType="num">
                                      <p:cBhvr>
                                        <p:cTn id="62" dur="500" fill="hold"/>
                                        <p:tgtEl>
                                          <p:spTgt spid="18"/>
                                        </p:tgtEl>
                                        <p:attrNameLst>
                                          <p:attrName>ppt_h</p:attrName>
                                        </p:attrNameLst>
                                      </p:cBhvr>
                                      <p:tavLst>
                                        <p:tav tm="0">
                                          <p:val>
                                            <p:fltVal val="0"/>
                                          </p:val>
                                        </p:tav>
                                        <p:tav tm="100000">
                                          <p:val>
                                            <p:strVal val="#ppt_h"/>
                                          </p:val>
                                        </p:tav>
                                      </p:tavLst>
                                    </p:anim>
                                    <p:animEffect transition="in" filter="fade">
                                      <p:cBhvr>
                                        <p:cTn id="63" dur="500"/>
                                        <p:tgtEl>
                                          <p:spTgt spid="18"/>
                                        </p:tgtEl>
                                      </p:cBhvr>
                                    </p:animEffect>
                                  </p:childTnLst>
                                </p:cTn>
                              </p:par>
                            </p:childTnLst>
                          </p:cTn>
                        </p:par>
                      </p:childTnLst>
                    </p:cTn>
                  </p:par>
                  <p:par>
                    <p:cTn id="64" fill="hold" nodeType="clickPar">
                      <p:stCondLst>
                        <p:cond delay="indefinite"/>
                      </p:stCondLst>
                      <p:childTnLst>
                        <p:par>
                          <p:cTn id="65" fill="hold" nodeType="afterGroup">
                            <p:stCondLst>
                              <p:cond delay="0"/>
                            </p:stCondLst>
                            <p:childTnLst>
                              <p:par>
                                <p:cTn id="66" presetID="53" presetClass="entr" presetSubtype="0" dur="500" fill="hold" grpId="0" nodeType="clickEffect">
                                  <p:stCondLst>
                                    <p:cond delay="0"/>
                                  </p:stCondLst>
                                  <p:childTnLst>
                                    <p:set>
                                      <p:cBhvr>
                                        <p:cTn id="67" dur="1" fill="hold">
                                          <p:stCondLst>
                                            <p:cond delay="0"/>
                                          </p:stCondLst>
                                        </p:cTn>
                                        <p:tgtEl>
                                          <p:spTgt spid="17"/>
                                        </p:tgtEl>
                                        <p:attrNameLst>
                                          <p:attrName>style.visibility</p:attrName>
                                        </p:attrNameLst>
                                      </p:cBhvr>
                                      <p:to>
                                        <p:strVal val="visible"/>
                                      </p:to>
                                    </p:set>
                                    <p:anim calcmode="lin" valueType="num">
                                      <p:cBhvr>
                                        <p:cTn id="68" dur="500" fill="hold"/>
                                        <p:tgtEl>
                                          <p:spTgt spid="17"/>
                                        </p:tgtEl>
                                        <p:attrNameLst>
                                          <p:attrName>ppt_w</p:attrName>
                                        </p:attrNameLst>
                                      </p:cBhvr>
                                      <p:tavLst>
                                        <p:tav tm="0">
                                          <p:val>
                                            <p:fltVal val="0"/>
                                          </p:val>
                                        </p:tav>
                                        <p:tav tm="100000">
                                          <p:val>
                                            <p:strVal val="#ppt_w"/>
                                          </p:val>
                                        </p:tav>
                                      </p:tavLst>
                                    </p:anim>
                                    <p:anim calcmode="lin" valueType="num">
                                      <p:cBhvr>
                                        <p:cTn id="69" dur="500" fill="hold"/>
                                        <p:tgtEl>
                                          <p:spTgt spid="17"/>
                                        </p:tgtEl>
                                        <p:attrNameLst>
                                          <p:attrName>ppt_h</p:attrName>
                                        </p:attrNameLst>
                                      </p:cBhvr>
                                      <p:tavLst>
                                        <p:tav tm="0">
                                          <p:val>
                                            <p:fltVal val="0"/>
                                          </p:val>
                                        </p:tav>
                                        <p:tav tm="100000">
                                          <p:val>
                                            <p:strVal val="#ppt_h"/>
                                          </p:val>
                                        </p:tav>
                                      </p:tavLst>
                                    </p:anim>
                                    <p:animEffect transition="in" filter="fade">
                                      <p:cBhvr>
                                        <p:cTn id="70" dur="500"/>
                                        <p:tgtEl>
                                          <p:spTgt spid="17"/>
                                        </p:tgtEl>
                                      </p:cBhvr>
                                    </p:animEffect>
                                  </p:childTnLst>
                                </p:cTn>
                              </p:par>
                            </p:childTnLst>
                          </p:cTn>
                        </p:par>
                      </p:childTnLst>
                    </p:cTn>
                  </p:par>
                  <p:par>
                    <p:cTn id="71" fill="hold" nodeType="clickPar">
                      <p:stCondLst>
                        <p:cond delay="indefinite"/>
                      </p:stCondLst>
                      <p:childTnLst>
                        <p:par>
                          <p:cTn id="72" fill="hold" nodeType="afterGroup">
                            <p:stCondLst>
                              <p:cond delay="0"/>
                            </p:stCondLst>
                            <p:childTnLst>
                              <p:par>
                                <p:cTn id="73" presetID="53" presetClass="entr" presetSubtype="0" dur="500" fill="hold" grpId="0" nodeType="clickEffect">
                                  <p:stCondLst>
                                    <p:cond delay="0"/>
                                  </p:stCondLst>
                                  <p:childTnLst>
                                    <p:set>
                                      <p:cBhvr>
                                        <p:cTn id="74" dur="1" fill="hold">
                                          <p:stCondLst>
                                            <p:cond delay="0"/>
                                          </p:stCondLst>
                                        </p:cTn>
                                        <p:tgtEl>
                                          <p:spTgt spid="20"/>
                                        </p:tgtEl>
                                        <p:attrNameLst>
                                          <p:attrName>style.visibility</p:attrName>
                                        </p:attrNameLst>
                                      </p:cBhvr>
                                      <p:to>
                                        <p:strVal val="visible"/>
                                      </p:to>
                                    </p:set>
                                    <p:anim calcmode="lin" valueType="num">
                                      <p:cBhvr>
                                        <p:cTn id="75" dur="500" fill="hold"/>
                                        <p:tgtEl>
                                          <p:spTgt spid="20"/>
                                        </p:tgtEl>
                                        <p:attrNameLst>
                                          <p:attrName>ppt_w</p:attrName>
                                        </p:attrNameLst>
                                      </p:cBhvr>
                                      <p:tavLst>
                                        <p:tav tm="0">
                                          <p:val>
                                            <p:fltVal val="0"/>
                                          </p:val>
                                        </p:tav>
                                        <p:tav tm="100000">
                                          <p:val>
                                            <p:strVal val="#ppt_w"/>
                                          </p:val>
                                        </p:tav>
                                      </p:tavLst>
                                    </p:anim>
                                    <p:anim calcmode="lin" valueType="num">
                                      <p:cBhvr>
                                        <p:cTn id="76" dur="500" fill="hold"/>
                                        <p:tgtEl>
                                          <p:spTgt spid="20"/>
                                        </p:tgtEl>
                                        <p:attrNameLst>
                                          <p:attrName>ppt_h</p:attrName>
                                        </p:attrNameLst>
                                      </p:cBhvr>
                                      <p:tavLst>
                                        <p:tav tm="0">
                                          <p:val>
                                            <p:fltVal val="0"/>
                                          </p:val>
                                        </p:tav>
                                        <p:tav tm="100000">
                                          <p:val>
                                            <p:strVal val="#ppt_h"/>
                                          </p:val>
                                        </p:tav>
                                      </p:tavLst>
                                    </p:anim>
                                    <p:animEffect transition="in" filter="fade">
                                      <p:cBhvr>
                                        <p:cTn id="77" dur="500"/>
                                        <p:tgtEl>
                                          <p:spTgt spid="20"/>
                                        </p:tgtEl>
                                      </p:cBhvr>
                                    </p:animEffect>
                                  </p:childTnLst>
                                </p:cTn>
                              </p:par>
                            </p:childTnLst>
                          </p:cTn>
                        </p:par>
                      </p:childTnLst>
                    </p:cTn>
                  </p:par>
                  <p:par>
                    <p:cTn id="78" fill="hold" nodeType="clickPar">
                      <p:stCondLst>
                        <p:cond delay="indefinite"/>
                      </p:stCondLst>
                      <p:childTnLst>
                        <p:par>
                          <p:cTn id="79" fill="hold" nodeType="afterGroup">
                            <p:stCondLst>
                              <p:cond delay="0"/>
                            </p:stCondLst>
                            <p:childTnLst>
                              <p:par>
                                <p:cTn id="80" presetID="53" presetClass="entr" presetSubtype="0" dur="500" fill="hold" grpId="0" nodeType="clickEffect">
                                  <p:stCondLst>
                                    <p:cond delay="0"/>
                                  </p:stCondLst>
                                  <p:childTnLst>
                                    <p:set>
                                      <p:cBhvr>
                                        <p:cTn id="81" dur="1" fill="hold">
                                          <p:stCondLst>
                                            <p:cond delay="0"/>
                                          </p:stCondLst>
                                        </p:cTn>
                                        <p:tgtEl>
                                          <p:spTgt spid="19"/>
                                        </p:tgtEl>
                                        <p:attrNameLst>
                                          <p:attrName>style.visibility</p:attrName>
                                        </p:attrNameLst>
                                      </p:cBhvr>
                                      <p:to>
                                        <p:strVal val="visible"/>
                                      </p:to>
                                    </p:set>
                                    <p:anim calcmode="lin" valueType="num">
                                      <p:cBhvr>
                                        <p:cTn id="82" dur="500" fill="hold"/>
                                        <p:tgtEl>
                                          <p:spTgt spid="19"/>
                                        </p:tgtEl>
                                        <p:attrNameLst>
                                          <p:attrName>ppt_w</p:attrName>
                                        </p:attrNameLst>
                                      </p:cBhvr>
                                      <p:tavLst>
                                        <p:tav tm="0">
                                          <p:val>
                                            <p:fltVal val="0"/>
                                          </p:val>
                                        </p:tav>
                                        <p:tav tm="100000">
                                          <p:val>
                                            <p:strVal val="#ppt_w"/>
                                          </p:val>
                                        </p:tav>
                                      </p:tavLst>
                                    </p:anim>
                                    <p:anim calcmode="lin" valueType="num">
                                      <p:cBhvr>
                                        <p:cTn id="83" dur="500" fill="hold"/>
                                        <p:tgtEl>
                                          <p:spTgt spid="19"/>
                                        </p:tgtEl>
                                        <p:attrNameLst>
                                          <p:attrName>ppt_h</p:attrName>
                                        </p:attrNameLst>
                                      </p:cBhvr>
                                      <p:tavLst>
                                        <p:tav tm="0">
                                          <p:val>
                                            <p:fltVal val="0"/>
                                          </p:val>
                                        </p:tav>
                                        <p:tav tm="100000">
                                          <p:val>
                                            <p:strVal val="#ppt_h"/>
                                          </p:val>
                                        </p:tav>
                                      </p:tavLst>
                                    </p:anim>
                                    <p:animEffect transition="in" filter="fade">
                                      <p:cBhvr>
                                        <p:cTn id="84" dur="500"/>
                                        <p:tgtEl>
                                          <p:spTgt spid="19"/>
                                        </p:tgtEl>
                                      </p:cBhvr>
                                    </p:animEffect>
                                  </p:childTnLst>
                                </p:cTn>
                              </p:par>
                            </p:childTnLst>
                          </p:cTn>
                        </p:par>
                      </p:childTnLst>
                    </p:cTn>
                  </p:par>
                  <p:par>
                    <p:cTn id="85" fill="hold" nodeType="clickPar">
                      <p:stCondLst>
                        <p:cond delay="indefinite"/>
                      </p:stCondLst>
                      <p:childTnLst>
                        <p:par>
                          <p:cTn id="86" fill="hold" nodeType="afterGroup">
                            <p:stCondLst>
                              <p:cond delay="0"/>
                            </p:stCondLst>
                            <p:childTnLst>
                              <p:par>
                                <p:cTn id="87" presetID="53" presetClass="entr" presetSubtype="0" dur="500" fill="hold" grpId="0" nodeType="clickEffect">
                                  <p:stCondLst>
                                    <p:cond delay="0"/>
                                  </p:stCondLst>
                                  <p:childTnLst>
                                    <p:set>
                                      <p:cBhvr>
                                        <p:cTn id="88" dur="1" fill="hold">
                                          <p:stCondLst>
                                            <p:cond delay="0"/>
                                          </p:stCondLst>
                                        </p:cTn>
                                        <p:tgtEl>
                                          <p:spTgt spid="22"/>
                                        </p:tgtEl>
                                        <p:attrNameLst>
                                          <p:attrName>style.visibility</p:attrName>
                                        </p:attrNameLst>
                                      </p:cBhvr>
                                      <p:to>
                                        <p:strVal val="visible"/>
                                      </p:to>
                                    </p:set>
                                    <p:anim calcmode="lin" valueType="num">
                                      <p:cBhvr>
                                        <p:cTn id="89" dur="500" fill="hold"/>
                                        <p:tgtEl>
                                          <p:spTgt spid="22"/>
                                        </p:tgtEl>
                                        <p:attrNameLst>
                                          <p:attrName>ppt_w</p:attrName>
                                        </p:attrNameLst>
                                      </p:cBhvr>
                                      <p:tavLst>
                                        <p:tav tm="0">
                                          <p:val>
                                            <p:fltVal val="0"/>
                                          </p:val>
                                        </p:tav>
                                        <p:tav tm="100000">
                                          <p:val>
                                            <p:strVal val="#ppt_w"/>
                                          </p:val>
                                        </p:tav>
                                      </p:tavLst>
                                    </p:anim>
                                    <p:anim calcmode="lin" valueType="num">
                                      <p:cBhvr>
                                        <p:cTn id="90" dur="500" fill="hold"/>
                                        <p:tgtEl>
                                          <p:spTgt spid="22"/>
                                        </p:tgtEl>
                                        <p:attrNameLst>
                                          <p:attrName>ppt_h</p:attrName>
                                        </p:attrNameLst>
                                      </p:cBhvr>
                                      <p:tavLst>
                                        <p:tav tm="0">
                                          <p:val>
                                            <p:fltVal val="0"/>
                                          </p:val>
                                        </p:tav>
                                        <p:tav tm="100000">
                                          <p:val>
                                            <p:strVal val="#ppt_h"/>
                                          </p:val>
                                        </p:tav>
                                      </p:tavLst>
                                    </p:anim>
                                    <p:animEffect transition="in" filter="fade">
                                      <p:cBhvr>
                                        <p:cTn id="91" dur="500"/>
                                        <p:tgtEl>
                                          <p:spTgt spid="22"/>
                                        </p:tgtEl>
                                      </p:cBhvr>
                                    </p:animEffect>
                                  </p:childTnLst>
                                </p:cTn>
                              </p:par>
                            </p:childTnLst>
                          </p:cTn>
                        </p:par>
                      </p:childTnLst>
                    </p:cTn>
                  </p:par>
                  <p:par>
                    <p:cTn id="92" fill="hold" nodeType="clickPar">
                      <p:stCondLst>
                        <p:cond delay="indefinite"/>
                      </p:stCondLst>
                      <p:childTnLst>
                        <p:par>
                          <p:cTn id="93" fill="hold" nodeType="afterGroup">
                            <p:stCondLst>
                              <p:cond delay="0"/>
                            </p:stCondLst>
                            <p:childTnLst>
                              <p:par>
                                <p:cTn id="94" presetID="53" presetClass="entr" presetSubtype="0" dur="500" fill="hold" grpId="0" nodeType="clickEffect">
                                  <p:stCondLst>
                                    <p:cond delay="0"/>
                                  </p:stCondLst>
                                  <p:childTnLst>
                                    <p:set>
                                      <p:cBhvr>
                                        <p:cTn id="95" dur="1" fill="hold">
                                          <p:stCondLst>
                                            <p:cond delay="0"/>
                                          </p:stCondLst>
                                        </p:cTn>
                                        <p:tgtEl>
                                          <p:spTgt spid="21"/>
                                        </p:tgtEl>
                                        <p:attrNameLst>
                                          <p:attrName>style.visibility</p:attrName>
                                        </p:attrNameLst>
                                      </p:cBhvr>
                                      <p:to>
                                        <p:strVal val="visible"/>
                                      </p:to>
                                    </p:set>
                                    <p:anim calcmode="lin" valueType="num">
                                      <p:cBhvr>
                                        <p:cTn id="96" dur="500" fill="hold"/>
                                        <p:tgtEl>
                                          <p:spTgt spid="21"/>
                                        </p:tgtEl>
                                        <p:attrNameLst>
                                          <p:attrName>ppt_w</p:attrName>
                                        </p:attrNameLst>
                                      </p:cBhvr>
                                      <p:tavLst>
                                        <p:tav tm="0">
                                          <p:val>
                                            <p:fltVal val="0"/>
                                          </p:val>
                                        </p:tav>
                                        <p:tav tm="100000">
                                          <p:val>
                                            <p:strVal val="#ppt_w"/>
                                          </p:val>
                                        </p:tav>
                                      </p:tavLst>
                                    </p:anim>
                                    <p:anim calcmode="lin" valueType="num">
                                      <p:cBhvr>
                                        <p:cTn id="97" dur="500" fill="hold"/>
                                        <p:tgtEl>
                                          <p:spTgt spid="21"/>
                                        </p:tgtEl>
                                        <p:attrNameLst>
                                          <p:attrName>ppt_h</p:attrName>
                                        </p:attrNameLst>
                                      </p:cBhvr>
                                      <p:tavLst>
                                        <p:tav tm="0">
                                          <p:val>
                                            <p:fltVal val="0"/>
                                          </p:val>
                                        </p:tav>
                                        <p:tav tm="100000">
                                          <p:val>
                                            <p:strVal val="#ppt_h"/>
                                          </p:val>
                                        </p:tav>
                                      </p:tavLst>
                                    </p:anim>
                                    <p:animEffect transition="in" filter="fade">
                                      <p:cBhvr>
                                        <p:cTn id="98" dur="500"/>
                                        <p:tgtEl>
                                          <p:spTgt spid="21"/>
                                        </p:tgtEl>
                                      </p:cBhvr>
                                    </p:animEffect>
                                  </p:childTnLst>
                                </p:cTn>
                              </p:par>
                              <p:par>
                                <p:cTn id="99" presetID="2" presetClass="entr" presetSubtype="4" dur="1500" decel="50000" fill="hold" grpId="0" nodeType="withEffect">
                                  <p:stCondLst>
                                    <p:cond delay="0"/>
                                  </p:stCondLst>
                                  <p:childTnLst>
                                    <p:set>
                                      <p:cBhvr>
                                        <p:cTn id="100" dur="1" fill="hold">
                                          <p:stCondLst>
                                            <p:cond delay="0"/>
                                          </p:stCondLst>
                                        </p:cTn>
                                        <p:tgtEl>
                                          <p:spTgt spid="23"/>
                                        </p:tgtEl>
                                        <p:attrNameLst>
                                          <p:attrName>style.visibility</p:attrName>
                                        </p:attrNameLst>
                                      </p:cBhvr>
                                      <p:to>
                                        <p:strVal val="visible"/>
                                      </p:to>
                                    </p:set>
                                    <p:anim calcmode="lin" valueType="num">
                                      <p:cBhvr additive="base">
                                        <p:cTn id="101" dur="1500" fill="hold"/>
                                        <p:tgtEl>
                                          <p:spTgt spid="23"/>
                                        </p:tgtEl>
                                        <p:attrNameLst>
                                          <p:attrName>ppt_x</p:attrName>
                                        </p:attrNameLst>
                                      </p:cBhvr>
                                      <p:tavLst>
                                        <p:tav tm="0">
                                          <p:val>
                                            <p:strVal val="#ppt_x"/>
                                          </p:val>
                                        </p:tav>
                                        <p:tav tm="100000">
                                          <p:val>
                                            <p:strVal val="#ppt_x"/>
                                          </p:val>
                                        </p:tav>
                                      </p:tavLst>
                                    </p:anim>
                                    <p:anim calcmode="lin" valueType="num">
                                      <p:cBhvr additive="base">
                                        <p:cTn id="102" dur="1500" fill="hold"/>
                                        <p:tgtEl>
                                          <p:spTgt spid="23"/>
                                        </p:tgtEl>
                                        <p:attrNameLst>
                                          <p:attrName>ppt_y</p:attrName>
                                        </p:attrNameLst>
                                      </p:cBhvr>
                                      <p:tavLst>
                                        <p:tav tm="0">
                                          <p:val>
                                            <p:strVal val="1+#ppt_h/2"/>
                                          </p:val>
                                        </p:tav>
                                        <p:tav tm="100000">
                                          <p:val>
                                            <p:strVal val="#ppt_y"/>
                                          </p:val>
                                        </p:tav>
                                      </p:tavLst>
                                    </p:anim>
                                  </p:childTnLst>
                                </p:cTn>
                              </p:par>
                              <p:par>
                                <p:cTn id="103" presetID="2" presetClass="entr" presetSubtype="4" dur="1500" decel="50000" fill="hold" grpId="0" nodeType="withEffect">
                                  <p:stCondLst>
                                    <p:cond delay="1000"/>
                                  </p:stCondLst>
                                  <p:childTnLst>
                                    <p:set>
                                      <p:cBhvr>
                                        <p:cTn id="104" dur="1" fill="hold">
                                          <p:stCondLst>
                                            <p:cond delay="0"/>
                                          </p:stCondLst>
                                        </p:cTn>
                                        <p:tgtEl>
                                          <p:spTgt spid="24"/>
                                        </p:tgtEl>
                                        <p:attrNameLst>
                                          <p:attrName>style.visibility</p:attrName>
                                        </p:attrNameLst>
                                      </p:cBhvr>
                                      <p:to>
                                        <p:strVal val="visible"/>
                                      </p:to>
                                    </p:set>
                                    <p:anim calcmode="lin" valueType="num">
                                      <p:cBhvr additive="base">
                                        <p:cTn id="105" dur="1500" fill="hold"/>
                                        <p:tgtEl>
                                          <p:spTgt spid="24"/>
                                        </p:tgtEl>
                                        <p:attrNameLst>
                                          <p:attrName>ppt_x</p:attrName>
                                        </p:attrNameLst>
                                      </p:cBhvr>
                                      <p:tavLst>
                                        <p:tav tm="0">
                                          <p:val>
                                            <p:strVal val="#ppt_x"/>
                                          </p:val>
                                        </p:tav>
                                        <p:tav tm="100000">
                                          <p:val>
                                            <p:strVal val="#ppt_x"/>
                                          </p:val>
                                        </p:tav>
                                      </p:tavLst>
                                    </p:anim>
                                    <p:anim calcmode="lin" valueType="num">
                                      <p:cBhvr additive="base">
                                        <p:cTn id="106" dur="1500" fill="hold"/>
                                        <p:tgtEl>
                                          <p:spTgt spid="24"/>
                                        </p:tgtEl>
                                        <p:attrNameLst>
                                          <p:attrName>ppt_y</p:attrName>
                                        </p:attrNameLst>
                                      </p:cBhvr>
                                      <p:tavLst>
                                        <p:tav tm="0">
                                          <p:val>
                                            <p:strVal val="1+#ppt_h/2"/>
                                          </p:val>
                                        </p:tav>
                                        <p:tav tm="100000">
                                          <p:val>
                                            <p:strVal val="#ppt_y"/>
                                          </p:val>
                                        </p:tav>
                                      </p:tavLst>
                                    </p:anim>
                                  </p:childTnLst>
                                </p:cTn>
                              </p:par>
                              <p:par>
                                <p:cTn id="107" presetID="2" presetClass="entr" presetSubtype="4" dur="1500" decel="50000" fill="hold" grpId="0" nodeType="withEffect">
                                  <p:stCondLst>
                                    <p:cond delay="0"/>
                                  </p:stCondLst>
                                  <p:childTnLst>
                                    <p:set>
                                      <p:cBhvr>
                                        <p:cTn id="108" dur="1" fill="hold">
                                          <p:stCondLst>
                                            <p:cond delay="0"/>
                                          </p:stCondLst>
                                        </p:cTn>
                                        <p:tgtEl>
                                          <p:spTgt spid="25"/>
                                        </p:tgtEl>
                                        <p:attrNameLst>
                                          <p:attrName>style.visibility</p:attrName>
                                        </p:attrNameLst>
                                      </p:cBhvr>
                                      <p:to>
                                        <p:strVal val="visible"/>
                                      </p:to>
                                    </p:set>
                                    <p:anim calcmode="lin" valueType="num">
                                      <p:cBhvr additive="base">
                                        <p:cTn id="109" dur="1500" fill="hold"/>
                                        <p:tgtEl>
                                          <p:spTgt spid="25"/>
                                        </p:tgtEl>
                                        <p:attrNameLst>
                                          <p:attrName>ppt_x</p:attrName>
                                        </p:attrNameLst>
                                      </p:cBhvr>
                                      <p:tavLst>
                                        <p:tav tm="0">
                                          <p:val>
                                            <p:strVal val="#ppt_x"/>
                                          </p:val>
                                        </p:tav>
                                        <p:tav tm="100000">
                                          <p:val>
                                            <p:strVal val="#ppt_x"/>
                                          </p:val>
                                        </p:tav>
                                      </p:tavLst>
                                    </p:anim>
                                    <p:anim calcmode="lin" valueType="num">
                                      <p:cBhvr additive="base">
                                        <p:cTn id="110" dur="1500" fill="hold"/>
                                        <p:tgtEl>
                                          <p:spTgt spid="25"/>
                                        </p:tgtEl>
                                        <p:attrNameLst>
                                          <p:attrName>ppt_y</p:attrName>
                                        </p:attrNameLst>
                                      </p:cBhvr>
                                      <p:tavLst>
                                        <p:tav tm="0">
                                          <p:val>
                                            <p:strVal val="1+#ppt_h/2"/>
                                          </p:val>
                                        </p:tav>
                                        <p:tav tm="100000">
                                          <p:val>
                                            <p:strVal val="#ppt_y"/>
                                          </p:val>
                                        </p:tav>
                                      </p:tavLst>
                                    </p:anim>
                                  </p:childTnLst>
                                </p:cTn>
                              </p:par>
                              <p:par>
                                <p:cTn id="111" presetID="2" presetClass="entr" presetSubtype="4" dur="1500" decel="50000" fill="hold" grpId="0" nodeType="withEffect">
                                  <p:stCondLst>
                                    <p:cond delay="1000"/>
                                  </p:stCondLst>
                                  <p:childTnLst>
                                    <p:set>
                                      <p:cBhvr>
                                        <p:cTn id="112" dur="1" fill="hold">
                                          <p:stCondLst>
                                            <p:cond delay="0"/>
                                          </p:stCondLst>
                                        </p:cTn>
                                        <p:tgtEl>
                                          <p:spTgt spid="26"/>
                                        </p:tgtEl>
                                        <p:attrNameLst>
                                          <p:attrName>style.visibility</p:attrName>
                                        </p:attrNameLst>
                                      </p:cBhvr>
                                      <p:to>
                                        <p:strVal val="visible"/>
                                      </p:to>
                                    </p:set>
                                    <p:anim calcmode="lin" valueType="num">
                                      <p:cBhvr additive="base">
                                        <p:cTn id="113" dur="1500" fill="hold"/>
                                        <p:tgtEl>
                                          <p:spTgt spid="26"/>
                                        </p:tgtEl>
                                        <p:attrNameLst>
                                          <p:attrName>ppt_x</p:attrName>
                                        </p:attrNameLst>
                                      </p:cBhvr>
                                      <p:tavLst>
                                        <p:tav tm="0">
                                          <p:val>
                                            <p:strVal val="#ppt_x"/>
                                          </p:val>
                                        </p:tav>
                                        <p:tav tm="100000">
                                          <p:val>
                                            <p:strVal val="#ppt_x"/>
                                          </p:val>
                                        </p:tav>
                                      </p:tavLst>
                                    </p:anim>
                                    <p:anim calcmode="lin" valueType="num">
                                      <p:cBhvr additive="base">
                                        <p:cTn id="114" dur="1500" fill="hold"/>
                                        <p:tgtEl>
                                          <p:spTgt spid="26"/>
                                        </p:tgtEl>
                                        <p:attrNameLst>
                                          <p:attrName>ppt_y</p:attrName>
                                        </p:attrNameLst>
                                      </p:cBhvr>
                                      <p:tavLst>
                                        <p:tav tm="0">
                                          <p:val>
                                            <p:strVal val="1+#ppt_h/2"/>
                                          </p:val>
                                        </p:tav>
                                        <p:tav tm="100000">
                                          <p:val>
                                            <p:strVal val="#ppt_y"/>
                                          </p:val>
                                        </p:tav>
                                      </p:tavLst>
                                    </p:anim>
                                  </p:childTnLst>
                                </p:cTn>
                              </p:par>
                              <p:par>
                                <p:cTn id="115" presetID="2" presetClass="entr" presetSubtype="4" dur="1500" decel="50000" fill="hold" grpId="0" nodeType="withEffect">
                                  <p:stCondLst>
                                    <p:cond delay="0"/>
                                  </p:stCondLst>
                                  <p:childTnLst>
                                    <p:set>
                                      <p:cBhvr>
                                        <p:cTn id="116" dur="1" fill="hold">
                                          <p:stCondLst>
                                            <p:cond delay="0"/>
                                          </p:stCondLst>
                                        </p:cTn>
                                        <p:tgtEl>
                                          <p:spTgt spid="27"/>
                                        </p:tgtEl>
                                        <p:attrNameLst>
                                          <p:attrName>style.visibility</p:attrName>
                                        </p:attrNameLst>
                                      </p:cBhvr>
                                      <p:to>
                                        <p:strVal val="visible"/>
                                      </p:to>
                                    </p:set>
                                    <p:anim calcmode="lin" valueType="num">
                                      <p:cBhvr additive="base">
                                        <p:cTn id="117" dur="1500" fill="hold"/>
                                        <p:tgtEl>
                                          <p:spTgt spid="27"/>
                                        </p:tgtEl>
                                        <p:attrNameLst>
                                          <p:attrName>ppt_x</p:attrName>
                                        </p:attrNameLst>
                                      </p:cBhvr>
                                      <p:tavLst>
                                        <p:tav tm="0">
                                          <p:val>
                                            <p:strVal val="#ppt_x"/>
                                          </p:val>
                                        </p:tav>
                                        <p:tav tm="100000">
                                          <p:val>
                                            <p:strVal val="#ppt_x"/>
                                          </p:val>
                                        </p:tav>
                                      </p:tavLst>
                                    </p:anim>
                                    <p:anim calcmode="lin" valueType="num">
                                      <p:cBhvr additive="base">
                                        <p:cTn id="118" dur="1500" fill="hold"/>
                                        <p:tgtEl>
                                          <p:spTgt spid="27"/>
                                        </p:tgtEl>
                                        <p:attrNameLst>
                                          <p:attrName>ppt_y</p:attrName>
                                        </p:attrNameLst>
                                      </p:cBhvr>
                                      <p:tavLst>
                                        <p:tav tm="0">
                                          <p:val>
                                            <p:strVal val="1+#ppt_h/2"/>
                                          </p:val>
                                        </p:tav>
                                        <p:tav tm="100000">
                                          <p:val>
                                            <p:strVal val="#ppt_y"/>
                                          </p:val>
                                        </p:tav>
                                      </p:tavLst>
                                    </p:anim>
                                  </p:childTnLst>
                                </p:cTn>
                              </p:par>
                              <p:par>
                                <p:cTn id="119" presetID="2" presetClass="entr" presetSubtype="4" dur="1500" decel="50000" fill="hold" grpId="0" nodeType="withEffect">
                                  <p:stCondLst>
                                    <p:cond delay="1000"/>
                                  </p:stCondLst>
                                  <p:childTnLst>
                                    <p:set>
                                      <p:cBhvr>
                                        <p:cTn id="120" dur="1" fill="hold">
                                          <p:stCondLst>
                                            <p:cond delay="0"/>
                                          </p:stCondLst>
                                        </p:cTn>
                                        <p:tgtEl>
                                          <p:spTgt spid="28"/>
                                        </p:tgtEl>
                                        <p:attrNameLst>
                                          <p:attrName>style.visibility</p:attrName>
                                        </p:attrNameLst>
                                      </p:cBhvr>
                                      <p:to>
                                        <p:strVal val="visible"/>
                                      </p:to>
                                    </p:set>
                                    <p:anim calcmode="lin" valueType="num">
                                      <p:cBhvr additive="base">
                                        <p:cTn id="121" dur="1500" fill="hold"/>
                                        <p:tgtEl>
                                          <p:spTgt spid="28"/>
                                        </p:tgtEl>
                                        <p:attrNameLst>
                                          <p:attrName>ppt_x</p:attrName>
                                        </p:attrNameLst>
                                      </p:cBhvr>
                                      <p:tavLst>
                                        <p:tav tm="0">
                                          <p:val>
                                            <p:strVal val="#ppt_x"/>
                                          </p:val>
                                        </p:tav>
                                        <p:tav tm="100000">
                                          <p:val>
                                            <p:strVal val="#ppt_x"/>
                                          </p:val>
                                        </p:tav>
                                      </p:tavLst>
                                    </p:anim>
                                    <p:anim calcmode="lin" valueType="num">
                                      <p:cBhvr additive="base">
                                        <p:cTn id="122" dur="1500" fill="hold"/>
                                        <p:tgtEl>
                                          <p:spTgt spid="28"/>
                                        </p:tgtEl>
                                        <p:attrNameLst>
                                          <p:attrName>ppt_y</p:attrName>
                                        </p:attrNameLst>
                                      </p:cBhvr>
                                      <p:tavLst>
                                        <p:tav tm="0">
                                          <p:val>
                                            <p:strVal val="1+#ppt_h/2"/>
                                          </p:val>
                                        </p:tav>
                                        <p:tav tm="100000">
                                          <p:val>
                                            <p:strVal val="#ppt_y"/>
                                          </p:val>
                                        </p:tav>
                                      </p:tavLst>
                                    </p:anim>
                                  </p:childTnLst>
                                </p:cTn>
                              </p:par>
                              <p:par>
                                <p:cTn id="123" presetID="2" presetClass="entr" presetSubtype="4" dur="1500" decel="50000" fill="hold" grpId="0" nodeType="withEffect">
                                  <p:stCondLst>
                                    <p:cond delay="0"/>
                                  </p:stCondLst>
                                  <p:childTnLst>
                                    <p:set>
                                      <p:cBhvr>
                                        <p:cTn id="124" dur="1" fill="hold">
                                          <p:stCondLst>
                                            <p:cond delay="0"/>
                                          </p:stCondLst>
                                        </p:cTn>
                                        <p:tgtEl>
                                          <p:spTgt spid="29"/>
                                        </p:tgtEl>
                                        <p:attrNameLst>
                                          <p:attrName>style.visibility</p:attrName>
                                        </p:attrNameLst>
                                      </p:cBhvr>
                                      <p:to>
                                        <p:strVal val="visible"/>
                                      </p:to>
                                    </p:set>
                                    <p:anim calcmode="lin" valueType="num">
                                      <p:cBhvr additive="base">
                                        <p:cTn id="125" dur="1500" fill="hold"/>
                                        <p:tgtEl>
                                          <p:spTgt spid="29"/>
                                        </p:tgtEl>
                                        <p:attrNameLst>
                                          <p:attrName>ppt_x</p:attrName>
                                        </p:attrNameLst>
                                      </p:cBhvr>
                                      <p:tavLst>
                                        <p:tav tm="0">
                                          <p:val>
                                            <p:strVal val="#ppt_x"/>
                                          </p:val>
                                        </p:tav>
                                        <p:tav tm="100000">
                                          <p:val>
                                            <p:strVal val="#ppt_x"/>
                                          </p:val>
                                        </p:tav>
                                      </p:tavLst>
                                    </p:anim>
                                    <p:anim calcmode="lin" valueType="num">
                                      <p:cBhvr additive="base">
                                        <p:cTn id="126" dur="1500" fill="hold"/>
                                        <p:tgtEl>
                                          <p:spTgt spid="29"/>
                                        </p:tgtEl>
                                        <p:attrNameLst>
                                          <p:attrName>ppt_y</p:attrName>
                                        </p:attrNameLst>
                                      </p:cBhvr>
                                      <p:tavLst>
                                        <p:tav tm="0">
                                          <p:val>
                                            <p:strVal val="1+#ppt_h/2"/>
                                          </p:val>
                                        </p:tav>
                                        <p:tav tm="100000">
                                          <p:val>
                                            <p:strVal val="#ppt_y"/>
                                          </p:val>
                                        </p:tav>
                                      </p:tavLst>
                                    </p:anim>
                                  </p:childTnLst>
                                </p:cTn>
                              </p:par>
                              <p:par>
                                <p:cTn id="127" presetID="2" presetClass="entr" presetSubtype="4" dur="1500" decel="50000" fill="hold" grpId="0" nodeType="withEffect">
                                  <p:stCondLst>
                                    <p:cond delay="1000"/>
                                  </p:stCondLst>
                                  <p:childTnLst>
                                    <p:set>
                                      <p:cBhvr>
                                        <p:cTn id="128" dur="1" fill="hold">
                                          <p:stCondLst>
                                            <p:cond delay="0"/>
                                          </p:stCondLst>
                                        </p:cTn>
                                        <p:tgtEl>
                                          <p:spTgt spid="30"/>
                                        </p:tgtEl>
                                        <p:attrNameLst>
                                          <p:attrName>style.visibility</p:attrName>
                                        </p:attrNameLst>
                                      </p:cBhvr>
                                      <p:to>
                                        <p:strVal val="visible"/>
                                      </p:to>
                                    </p:set>
                                    <p:anim calcmode="lin" valueType="num">
                                      <p:cBhvr additive="base">
                                        <p:cTn id="129" dur="1500" fill="hold"/>
                                        <p:tgtEl>
                                          <p:spTgt spid="30"/>
                                        </p:tgtEl>
                                        <p:attrNameLst>
                                          <p:attrName>ppt_x</p:attrName>
                                        </p:attrNameLst>
                                      </p:cBhvr>
                                      <p:tavLst>
                                        <p:tav tm="0">
                                          <p:val>
                                            <p:strVal val="#ppt_x"/>
                                          </p:val>
                                        </p:tav>
                                        <p:tav tm="100000">
                                          <p:val>
                                            <p:strVal val="#ppt_x"/>
                                          </p:val>
                                        </p:tav>
                                      </p:tavLst>
                                    </p:anim>
                                    <p:anim calcmode="lin" valueType="num">
                                      <p:cBhvr additive="base">
                                        <p:cTn id="130" dur="1500" fill="hold"/>
                                        <p:tgtEl>
                                          <p:spTgt spid="3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P spid="9" grpId="0" animBg="1"/>
      <p:bldP spid="10" grpId="0" animBg="1"/>
      <p:bldP spid="11" grpId="0" animBg="1"/>
      <p:bldP spid="12" grpId="0" animBg="1"/>
      <p:bldP spid="13" grpId="0" animBg="1"/>
      <p:bldP spid="14" grpId="0" animBg="1"/>
      <p:bldP spid="15" grpId="0"/>
      <p:bldP spid="16" grpId="0"/>
      <p:bldP spid="17" grpId="0"/>
      <p:bldP spid="18" grpId="0"/>
      <p:bldP spid="19" grpId="0"/>
      <p:bldP spid="20" grpId="0"/>
      <p:bldP spid="21" grpId="0"/>
      <p:bldP spid="22" grpId="0"/>
      <p:bldP spid="23" grpId="0"/>
      <p:bldP spid="24" grpId="0"/>
      <p:bldP spid="25" grpId="0"/>
      <p:bldP spid="26" grpId="0"/>
      <p:bldP spid="27" grpId="0"/>
      <p:bldP spid="28" grpId="0"/>
      <p:bldP spid="29" grpId="0"/>
      <p:bldP spid="3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320458" y="446099"/>
            <a:ext cx="5572519" cy="785143"/>
            <a:chOff x="1679798" y="438128"/>
            <a:chExt cx="5572519" cy="785143"/>
          </a:xfrm>
        </p:grpSpPr>
        <p:sp>
          <p:nvSpPr>
            <p:cNvPr id="6" name="文本框 5"/>
            <p:cNvSpPr txBox="1"/>
            <p:nvPr/>
          </p:nvSpPr>
          <p:spPr>
            <a:xfrm>
              <a:off x="2219288" y="438128"/>
              <a:ext cx="4493538" cy="523220"/>
            </a:xfrm>
            <a:prstGeom prst="rect">
              <a:avLst/>
            </a:prstGeom>
            <a:noFill/>
          </p:spPr>
          <p:txBody>
            <a:bodyPr wrap="none" rtlCol="0">
              <a:spAutoFit/>
              <a:scene3d>
                <a:camera prst="orthographicFront"/>
                <a:lightRig rig="threePt" dir="t"/>
              </a:scene3d>
              <a:sp3d contourW="12700"/>
            </a:bodyPr>
            <a:lstStyle>
              <a:defPPr>
                <a:defRPr lang="zh-CN"/>
              </a:defPPr>
              <a:lvl1pPr lvl="0" algn="ctr">
                <a:defRPr sz="2800">
                  <a:solidFill>
                    <a:schemeClr val="tx1">
                      <a:lumMod val="85000"/>
                      <a:lumOff val="15000"/>
                    </a:schemeClr>
                  </a:solidFill>
                  <a:latin typeface="汉仪大宋简" panose="02010609000101010101" pitchFamily="49" charset="-122"/>
                  <a:ea typeface="汉仪大宋简" panose="02010609000101010101" pitchFamily="49" charset="-122"/>
                </a:defRPr>
              </a:lvl1pPr>
            </a:lstStyle>
            <a:p>
              <a:r>
                <a:rPr lang="zh-CN" altLang="en-US">
                  <a:latin typeface="思源宋体 CN Heavy" pitchFamily="18" charset="-122"/>
                  <a:ea typeface="思源宋体 CN Heavy" pitchFamily="18" charset="-122"/>
                  <a:sym typeface="方正公文黑体" panose="02000500000000000000" charset="-122"/>
                </a:rPr>
                <a:t>个人的工作职责和责任范围</a:t>
              </a:r>
            </a:p>
          </p:txBody>
        </p:sp>
        <p:sp>
          <p:nvSpPr>
            <p:cNvPr id="7" name="文本框 6"/>
            <p:cNvSpPr txBox="1"/>
            <p:nvPr/>
          </p:nvSpPr>
          <p:spPr>
            <a:xfrm>
              <a:off x="1679798" y="977050"/>
              <a:ext cx="5572519" cy="246221"/>
            </a:xfrm>
            <a:prstGeom prst="rect">
              <a:avLst/>
            </a:prstGeom>
            <a:noFill/>
          </p:spPr>
          <p:txBody>
            <a:bodyPr wrap="square" rtlCol="0">
              <a:spAutoFit/>
              <a:scene3d>
                <a:camera prst="orthographicFront"/>
                <a:lightRig rig="threePt" dir="t"/>
              </a:scene3d>
              <a:sp3d contourW="12700"/>
            </a:bodyPr>
            <a:lstStyle/>
            <a:p>
              <a:pPr lvl="0" algn="ctr">
                <a:defRPr/>
              </a:pPr>
              <a:r>
                <a:rPr lang="en-US" altLang="zh-CN" sz="1000">
                  <a:solidFill>
                    <a:schemeClr val="bg1">
                      <a:lumMod val="50000"/>
                    </a:schemeClr>
                  </a:solidFill>
                  <a:latin typeface="微软雅黑" panose="020B0503020204020204" pitchFamily="34" charset="-122"/>
                  <a:ea typeface="微软雅黑" panose="020B0503020204020204" pitchFamily="34" charset="-122"/>
                  <a:sym typeface="方正公文黑体" panose="02000500000000000000" charset="-122"/>
                </a:rPr>
                <a:t>Financial industry investment return analysis marketing report</a:t>
              </a:r>
              <a:endParaRPr lang="zh-CN" altLang="en-US" sz="1000">
                <a:solidFill>
                  <a:schemeClr val="bg1">
                    <a:lumMod val="50000"/>
                  </a:schemeClr>
                </a:solidFill>
                <a:latin typeface="微软雅黑" panose="020B0503020204020204" pitchFamily="34" charset="-122"/>
                <a:ea typeface="微软雅黑" panose="020B0503020204020204" pitchFamily="34" charset="-122"/>
                <a:sym typeface="方正公文黑体" panose="02000500000000000000" charset="-122"/>
              </a:endParaRPr>
            </a:p>
          </p:txBody>
        </p:sp>
      </p:grpSp>
      <p:sp>
        <p:nvSpPr>
          <p:cNvPr id="5" name="圆角矩形 4"/>
          <p:cNvSpPr/>
          <p:nvPr/>
        </p:nvSpPr>
        <p:spPr>
          <a:xfrm>
            <a:off x="1404711" y="2920089"/>
            <a:ext cx="2514600" cy="2514600"/>
          </a:xfrm>
          <a:prstGeom prst="roundRect">
            <a:avLst/>
          </a:prstGeom>
          <a:gradFill>
            <a:gsLst>
              <a:gs pos="0">
                <a:srgbClr val="B6D8D4"/>
              </a:gs>
              <a:gs pos="100000">
                <a:srgbClr val="5AA69D"/>
              </a:gs>
            </a:gsLst>
            <a:lin ang="2700000" scaled="0"/>
          </a:gradFill>
          <a:ln>
            <a:noFill/>
          </a:ln>
          <a:effectLst>
            <a:outerShdw blurRad="1016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cs typeface="汉仪君黑-45简" panose="020B0604020202020204" charset="-122"/>
              <a:sym typeface="汉仪君黑-45简" panose="020B0604020202020204" charset="-122"/>
            </a:endParaRPr>
          </a:p>
        </p:txBody>
      </p:sp>
      <p:sp>
        <p:nvSpPr>
          <p:cNvPr id="8" name="弧 3"/>
          <p:cNvSpPr/>
          <p:nvPr/>
        </p:nvSpPr>
        <p:spPr>
          <a:xfrm>
            <a:off x="1240510" y="2355039"/>
            <a:ext cx="3644699" cy="3644699"/>
          </a:xfrm>
          <a:prstGeom prst="arc">
            <a:avLst>
              <a:gd name="adj1" fmla="val 17736929"/>
              <a:gd name="adj2" fmla="val 3888736"/>
            </a:avLst>
          </a:prstGeom>
          <a:ln w="254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latin typeface="微软雅黑" panose="020B0503020204020204" pitchFamily="34" charset="-122"/>
              <a:ea typeface="微软雅黑" panose="020B0503020204020204" pitchFamily="34" charset="-122"/>
              <a:cs typeface="汉仪君黑-45简" panose="020B0604020202020204" charset="-122"/>
              <a:sym typeface="汉仪君黑-45简" panose="020B0604020202020204" charset="-122"/>
            </a:endParaRPr>
          </a:p>
        </p:txBody>
      </p:sp>
      <p:sp>
        <p:nvSpPr>
          <p:cNvPr id="9" name="文本框 8"/>
          <p:cNvSpPr txBox="1"/>
          <p:nvPr/>
        </p:nvSpPr>
        <p:spPr>
          <a:xfrm>
            <a:off x="2041220" y="3524044"/>
            <a:ext cx="1210588" cy="1323439"/>
          </a:xfrm>
          <a:prstGeom prst="rect">
            <a:avLst/>
          </a:prstGeom>
          <a:noFill/>
        </p:spPr>
        <p:txBody>
          <a:bodyPr wrap="none" rtlCol="0">
            <a:spAutoFit/>
          </a:bodyPr>
          <a:lstStyle/>
          <a:p>
            <a:pPr algn="ctr"/>
            <a:r>
              <a:rPr kumimoji="1" lang="zh-CN" altLang="en-US" sz="4000" b="1">
                <a:solidFill>
                  <a:schemeClr val="bg1"/>
                </a:solidFill>
                <a:latin typeface="微软雅黑" panose="020B0503020204020204" pitchFamily="34" charset="-122"/>
                <a:ea typeface="微软雅黑" panose="020B0503020204020204" pitchFamily="34" charset="-122"/>
                <a:cs typeface="汉仪君黑-45简" panose="020B0604020202020204" charset="-122"/>
                <a:sym typeface="汉仪君黑-45简" panose="020B0604020202020204" charset="-122"/>
              </a:rPr>
              <a:t>工作</a:t>
            </a:r>
            <a:endParaRPr kumimoji="1" lang="en-US" altLang="zh-CN" sz="4000" b="1">
              <a:solidFill>
                <a:schemeClr val="bg1"/>
              </a:solidFill>
              <a:latin typeface="微软雅黑" panose="020B0503020204020204" pitchFamily="34" charset="-122"/>
              <a:ea typeface="微软雅黑" panose="020B0503020204020204" pitchFamily="34" charset="-122"/>
              <a:cs typeface="汉仪君黑-45简" panose="020B0604020202020204" charset="-122"/>
              <a:sym typeface="汉仪君黑-45简" panose="020B0604020202020204" charset="-122"/>
            </a:endParaRPr>
          </a:p>
          <a:p>
            <a:pPr algn="ctr"/>
            <a:r>
              <a:rPr kumimoji="1" lang="zh-CN" altLang="en-US" sz="4000" b="1">
                <a:solidFill>
                  <a:schemeClr val="bg1"/>
                </a:solidFill>
                <a:latin typeface="微软雅黑" panose="020B0503020204020204" pitchFamily="34" charset="-122"/>
                <a:ea typeface="微软雅黑" panose="020B0503020204020204" pitchFamily="34" charset="-122"/>
                <a:cs typeface="汉仪君黑-45简" panose="020B0604020202020204" charset="-122"/>
                <a:sym typeface="汉仪君黑-45简" panose="020B0604020202020204" charset="-122"/>
              </a:rPr>
              <a:t>职责</a:t>
            </a:r>
          </a:p>
        </p:txBody>
      </p:sp>
      <p:sp>
        <p:nvSpPr>
          <p:cNvPr id="10" name="椭圆 9"/>
          <p:cNvSpPr/>
          <p:nvPr/>
        </p:nvSpPr>
        <p:spPr>
          <a:xfrm>
            <a:off x="3672460" y="2390167"/>
            <a:ext cx="196951" cy="196951"/>
          </a:xfrm>
          <a:prstGeom prst="ellipse">
            <a:avLst/>
          </a:prstGeom>
          <a:gradFill>
            <a:gsLst>
              <a:gs pos="0">
                <a:srgbClr val="B6D8D4"/>
              </a:gs>
              <a:gs pos="100000">
                <a:srgbClr val="5AA69D"/>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lumMod val="95000"/>
                  <a:lumOff val="5000"/>
                </a:schemeClr>
              </a:solidFill>
              <a:latin typeface="微软雅黑" panose="020B0503020204020204" pitchFamily="34" charset="-122"/>
              <a:ea typeface="微软雅黑" panose="020B0503020204020204" pitchFamily="34" charset="-122"/>
              <a:cs typeface="汉仪君黑-45简" panose="020B0604020202020204" charset="-122"/>
              <a:sym typeface="汉仪君黑-45简" panose="020B0604020202020204" charset="-122"/>
            </a:endParaRPr>
          </a:p>
        </p:txBody>
      </p:sp>
      <p:sp>
        <p:nvSpPr>
          <p:cNvPr id="11" name="椭圆 10"/>
          <p:cNvSpPr/>
          <p:nvPr/>
        </p:nvSpPr>
        <p:spPr>
          <a:xfrm>
            <a:off x="4786733" y="4078915"/>
            <a:ext cx="196951" cy="196951"/>
          </a:xfrm>
          <a:prstGeom prst="ellipse">
            <a:avLst/>
          </a:prstGeom>
          <a:gradFill>
            <a:gsLst>
              <a:gs pos="0">
                <a:srgbClr val="B6D8D4"/>
              </a:gs>
              <a:gs pos="100000">
                <a:srgbClr val="5AA69D"/>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cs typeface="汉仪君黑-45简" panose="020B0604020202020204" charset="-122"/>
              <a:sym typeface="汉仪君黑-45简" panose="020B0604020202020204" charset="-122"/>
            </a:endParaRPr>
          </a:p>
        </p:txBody>
      </p:sp>
      <p:sp>
        <p:nvSpPr>
          <p:cNvPr id="12" name="椭圆 11"/>
          <p:cNvSpPr/>
          <p:nvPr/>
        </p:nvSpPr>
        <p:spPr>
          <a:xfrm>
            <a:off x="3672460" y="5742264"/>
            <a:ext cx="196951" cy="196951"/>
          </a:xfrm>
          <a:prstGeom prst="ellipse">
            <a:avLst/>
          </a:prstGeom>
          <a:gradFill>
            <a:gsLst>
              <a:gs pos="0">
                <a:srgbClr val="B6D8D4"/>
              </a:gs>
              <a:gs pos="100000">
                <a:srgbClr val="5AA69D"/>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cs typeface="汉仪君黑-45简" panose="020B0604020202020204" charset="-122"/>
              <a:sym typeface="汉仪君黑-45简" panose="020B0604020202020204" charset="-122"/>
            </a:endParaRPr>
          </a:p>
        </p:txBody>
      </p:sp>
      <p:sp>
        <p:nvSpPr>
          <p:cNvPr id="13" name="圆角矩形 12"/>
          <p:cNvSpPr/>
          <p:nvPr/>
        </p:nvSpPr>
        <p:spPr>
          <a:xfrm>
            <a:off x="4492917" y="1963493"/>
            <a:ext cx="835008" cy="819377"/>
          </a:xfrm>
          <a:prstGeom prst="roundRect">
            <a:avLst/>
          </a:prstGeom>
          <a:gradFill>
            <a:gsLst>
              <a:gs pos="0">
                <a:srgbClr val="B6D8D4"/>
              </a:gs>
              <a:gs pos="100000">
                <a:srgbClr val="5AA69D"/>
              </a:gs>
            </a:gsLst>
            <a:lin ang="2700000" scaled="0"/>
          </a:gradFill>
          <a:ln>
            <a:noFill/>
          </a:ln>
          <a:effectLst>
            <a:outerShdw blurRad="1016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cs typeface="汉仪君黑-45简" panose="020B0604020202020204" charset="-122"/>
              <a:sym typeface="汉仪君黑-45简" panose="020B0604020202020204" charset="-122"/>
            </a:endParaRPr>
          </a:p>
        </p:txBody>
      </p:sp>
      <p:sp>
        <p:nvSpPr>
          <p:cNvPr id="14" name="圆角矩形 13"/>
          <p:cNvSpPr/>
          <p:nvPr/>
        </p:nvSpPr>
        <p:spPr>
          <a:xfrm>
            <a:off x="5369538" y="3768442"/>
            <a:ext cx="835008" cy="819377"/>
          </a:xfrm>
          <a:prstGeom prst="roundRect">
            <a:avLst/>
          </a:prstGeom>
          <a:gradFill>
            <a:gsLst>
              <a:gs pos="0">
                <a:srgbClr val="B6D8D4"/>
              </a:gs>
              <a:gs pos="100000">
                <a:srgbClr val="5AA69D"/>
              </a:gs>
            </a:gsLst>
            <a:lin ang="2700000" scaled="0"/>
          </a:gradFill>
          <a:ln>
            <a:noFill/>
          </a:ln>
          <a:effectLst>
            <a:outerShdw blurRad="1016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cs typeface="汉仪君黑-45简" panose="020B0604020202020204" charset="-122"/>
              <a:sym typeface="汉仪君黑-45简" panose="020B0604020202020204" charset="-122"/>
            </a:endParaRPr>
          </a:p>
        </p:txBody>
      </p:sp>
      <p:sp>
        <p:nvSpPr>
          <p:cNvPr id="15" name="圆角矩形 14"/>
          <p:cNvSpPr/>
          <p:nvPr/>
        </p:nvSpPr>
        <p:spPr>
          <a:xfrm>
            <a:off x="4492917" y="5580854"/>
            <a:ext cx="835008" cy="819377"/>
          </a:xfrm>
          <a:prstGeom prst="roundRect">
            <a:avLst/>
          </a:prstGeom>
          <a:gradFill>
            <a:gsLst>
              <a:gs pos="0">
                <a:srgbClr val="B6D8D4"/>
              </a:gs>
              <a:gs pos="100000">
                <a:srgbClr val="5AA69D"/>
              </a:gs>
            </a:gsLst>
            <a:lin ang="2700000" scaled="0"/>
          </a:gradFill>
          <a:ln>
            <a:noFill/>
          </a:ln>
          <a:effectLst>
            <a:outerShdw blurRad="1016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cs typeface="汉仪君黑-45简" panose="020B0604020202020204" charset="-122"/>
              <a:sym typeface="汉仪君黑-45简" panose="020B0604020202020204" charset="-122"/>
            </a:endParaRPr>
          </a:p>
        </p:txBody>
      </p:sp>
      <p:pic>
        <p:nvPicPr>
          <p:cNvPr id="16" name="图片 15"/>
          <p:cNvPicPr>
            <a:picLocks noChangeAspect="1"/>
          </p:cNvPicPr>
          <p:nvPr/>
        </p:nvPicPr>
        <p:blipFill>
          <a:blip r:embed="rId2">
            <a:extLst>
              <a:ext uri="{BEBA8EAE-BF5A-486C-A8C5-ECC9F3942E4B}">
                <a14:imgProps xmlns:a14="http://schemas.microsoft.com/office/drawing/2010/main">
                  <a14:imgLayer r:embed="rId3">
                    <a14:imgEffect>
                      <a14:brightnessContrast bright="100000"/>
                    </a14:imgEffect>
                  </a14:imgLayer>
                </a14:imgProps>
              </a:ext>
            </a:extLst>
          </a:blip>
          <a:stretch>
            <a:fillRect/>
          </a:stretch>
        </p:blipFill>
        <p:spPr>
          <a:xfrm>
            <a:off x="5544542" y="3934889"/>
            <a:ext cx="485000" cy="485000"/>
          </a:xfrm>
          <a:prstGeom prst="rect">
            <a:avLst/>
          </a:prstGeom>
        </p:spPr>
      </p:pic>
      <p:sp>
        <p:nvSpPr>
          <p:cNvPr id="17" name="文本框 16"/>
          <p:cNvSpPr txBox="1"/>
          <p:nvPr/>
        </p:nvSpPr>
        <p:spPr>
          <a:xfrm>
            <a:off x="5493798" y="5602345"/>
            <a:ext cx="1936207" cy="338554"/>
          </a:xfrm>
          <a:prstGeom prst="rect">
            <a:avLst/>
          </a:prstGeom>
          <a:noFill/>
        </p:spPr>
        <p:txBody>
          <a:bodyPr wrap="square" rtlCol="0">
            <a:spAutoFit/>
          </a:bodyPr>
          <a:lstStyle/>
          <a:p>
            <a:r>
              <a:rPr kumimoji="1" lang="zh-CN" altLang="en-US" sz="1600" b="1">
                <a:solidFill>
                  <a:schemeClr val="tx1">
                    <a:lumMod val="75000"/>
                    <a:lumOff val="25000"/>
                  </a:schemeClr>
                </a:solidFill>
                <a:latin typeface="微软雅黑" panose="020B0503020204020204" pitchFamily="34" charset="-122"/>
                <a:ea typeface="微软雅黑" panose="020B0503020204020204" pitchFamily="34" charset="-122"/>
                <a:cs typeface="汉仪君黑-45简" panose="020B0604020202020204" charset="-122"/>
                <a:sym typeface="汉仪君黑-45简" panose="020B0604020202020204" charset="-122"/>
              </a:rPr>
              <a:t>岗位工作内容</a:t>
            </a:r>
          </a:p>
        </p:txBody>
      </p:sp>
      <p:sp>
        <p:nvSpPr>
          <p:cNvPr id="18" name="文本框 17"/>
          <p:cNvSpPr txBox="1"/>
          <p:nvPr/>
        </p:nvSpPr>
        <p:spPr>
          <a:xfrm>
            <a:off x="5502663" y="5888198"/>
            <a:ext cx="4663897" cy="549189"/>
          </a:xfrm>
          <a:prstGeom prst="rect">
            <a:avLst/>
          </a:prstGeom>
          <a:noFill/>
        </p:spPr>
        <p:txBody>
          <a:bodyPr wrap="square" rtlCol="0">
            <a:spAutoFit/>
          </a:bodyPr>
          <a:lstStyle/>
          <a:p>
            <a:pPr>
              <a:lnSpc>
                <a:spcPct val="130000"/>
              </a:lnSpc>
            </a:pPr>
            <a:r>
              <a:rPr kumimoji="1" lang="zh-CN" altLang="en-US" sz="1200">
                <a:solidFill>
                  <a:schemeClr val="tx1">
                    <a:lumMod val="50000"/>
                    <a:lumOff val="50000"/>
                  </a:schemeClr>
                </a:solidFill>
                <a:latin typeface="微软雅黑" panose="020B0503020204020204" pitchFamily="34" charset="-122"/>
                <a:ea typeface="微软雅黑" panose="020B0503020204020204" pitchFamily="34" charset="-122"/>
                <a:cs typeface="汉仪君黑-45简" panose="020B0604020202020204" charset="-122"/>
                <a:sym typeface="汉仪君黑-45简" panose="020B0604020202020204" charset="-122"/>
              </a:rPr>
              <a:t>此处添加详细文本描述，建议与标题相关并符合整体语言风格。请在此输入您需要的文字内容。</a:t>
            </a:r>
          </a:p>
        </p:txBody>
      </p:sp>
      <p:sp>
        <p:nvSpPr>
          <p:cNvPr id="19" name="文本框 18"/>
          <p:cNvSpPr txBox="1"/>
          <p:nvPr/>
        </p:nvSpPr>
        <p:spPr>
          <a:xfrm>
            <a:off x="6370689" y="3738624"/>
            <a:ext cx="1936207" cy="338554"/>
          </a:xfrm>
          <a:prstGeom prst="rect">
            <a:avLst/>
          </a:prstGeom>
          <a:noFill/>
        </p:spPr>
        <p:txBody>
          <a:bodyPr wrap="square" rtlCol="0">
            <a:spAutoFit/>
          </a:bodyPr>
          <a:lstStyle/>
          <a:p>
            <a:r>
              <a:rPr kumimoji="1" lang="zh-CN" altLang="en-US" sz="1600" b="1">
                <a:solidFill>
                  <a:schemeClr val="tx1">
                    <a:lumMod val="75000"/>
                    <a:lumOff val="25000"/>
                  </a:schemeClr>
                </a:solidFill>
                <a:latin typeface="微软雅黑" panose="020B0503020204020204" pitchFamily="34" charset="-122"/>
                <a:ea typeface="微软雅黑" panose="020B0503020204020204" pitchFamily="34" charset="-122"/>
                <a:cs typeface="汉仪君黑-45简" panose="020B0604020202020204" charset="-122"/>
                <a:sym typeface="汉仪君黑-45简" panose="020B0604020202020204" charset="-122"/>
              </a:rPr>
              <a:t>岗位工作内容</a:t>
            </a:r>
          </a:p>
        </p:txBody>
      </p:sp>
      <p:sp>
        <p:nvSpPr>
          <p:cNvPr id="20" name="文本框 19"/>
          <p:cNvSpPr txBox="1"/>
          <p:nvPr/>
        </p:nvSpPr>
        <p:spPr>
          <a:xfrm>
            <a:off x="6379552" y="4070972"/>
            <a:ext cx="4663897" cy="549189"/>
          </a:xfrm>
          <a:prstGeom prst="rect">
            <a:avLst/>
          </a:prstGeom>
          <a:noFill/>
        </p:spPr>
        <p:txBody>
          <a:bodyPr wrap="square" rtlCol="0">
            <a:spAutoFit/>
          </a:bodyPr>
          <a:lstStyle/>
          <a:p>
            <a:pPr>
              <a:lnSpc>
                <a:spcPct val="130000"/>
              </a:lnSpc>
            </a:pPr>
            <a:r>
              <a:rPr kumimoji="1" lang="zh-CN" altLang="en-US" sz="1200">
                <a:solidFill>
                  <a:schemeClr val="tx1">
                    <a:lumMod val="50000"/>
                    <a:lumOff val="50000"/>
                  </a:schemeClr>
                </a:solidFill>
                <a:latin typeface="微软雅黑" panose="020B0503020204020204" pitchFamily="34" charset="-122"/>
                <a:ea typeface="微软雅黑" panose="020B0503020204020204" pitchFamily="34" charset="-122"/>
                <a:cs typeface="汉仪君黑-45简" panose="020B0604020202020204" charset="-122"/>
                <a:sym typeface="汉仪君黑-45简" panose="020B0604020202020204" charset="-122"/>
              </a:rPr>
              <a:t>此处添加详细文本描述，建议与标题相关并符合整体语言风格。请在此输入您需要的文字内容。</a:t>
            </a:r>
          </a:p>
        </p:txBody>
      </p:sp>
      <p:sp>
        <p:nvSpPr>
          <p:cNvPr id="21" name="文本框 20"/>
          <p:cNvSpPr txBox="1"/>
          <p:nvPr/>
        </p:nvSpPr>
        <p:spPr>
          <a:xfrm>
            <a:off x="5493798" y="1962382"/>
            <a:ext cx="1936207" cy="338554"/>
          </a:xfrm>
          <a:prstGeom prst="rect">
            <a:avLst/>
          </a:prstGeom>
          <a:noFill/>
        </p:spPr>
        <p:txBody>
          <a:bodyPr wrap="square" rtlCol="0">
            <a:spAutoFit/>
          </a:bodyPr>
          <a:lstStyle/>
          <a:p>
            <a:r>
              <a:rPr kumimoji="1" lang="zh-CN" altLang="en-US" sz="1600" b="1">
                <a:solidFill>
                  <a:schemeClr val="tx1">
                    <a:lumMod val="75000"/>
                    <a:lumOff val="25000"/>
                  </a:schemeClr>
                </a:solidFill>
                <a:latin typeface="微软雅黑" panose="020B0503020204020204" pitchFamily="34" charset="-122"/>
                <a:ea typeface="微软雅黑" panose="020B0503020204020204" pitchFamily="34" charset="-122"/>
                <a:cs typeface="汉仪君黑-45简" panose="020B0604020202020204" charset="-122"/>
                <a:sym typeface="汉仪君黑-45简" panose="020B0604020202020204" charset="-122"/>
              </a:rPr>
              <a:t>岗位工作内容</a:t>
            </a:r>
          </a:p>
        </p:txBody>
      </p:sp>
      <p:sp>
        <p:nvSpPr>
          <p:cNvPr id="22" name="文本框 21"/>
          <p:cNvSpPr txBox="1"/>
          <p:nvPr/>
        </p:nvSpPr>
        <p:spPr>
          <a:xfrm>
            <a:off x="5502663" y="2232737"/>
            <a:ext cx="4663897" cy="549189"/>
          </a:xfrm>
          <a:prstGeom prst="rect">
            <a:avLst/>
          </a:prstGeom>
          <a:noFill/>
        </p:spPr>
        <p:txBody>
          <a:bodyPr wrap="square" rtlCol="0">
            <a:spAutoFit/>
          </a:bodyPr>
          <a:lstStyle/>
          <a:p>
            <a:pPr>
              <a:lnSpc>
                <a:spcPct val="130000"/>
              </a:lnSpc>
            </a:pPr>
            <a:r>
              <a:rPr kumimoji="1" lang="zh-CN" altLang="en-US" sz="1200">
                <a:solidFill>
                  <a:schemeClr val="tx1">
                    <a:lumMod val="50000"/>
                    <a:lumOff val="50000"/>
                  </a:schemeClr>
                </a:solidFill>
                <a:latin typeface="微软雅黑" panose="020B0503020204020204" pitchFamily="34" charset="-122"/>
                <a:ea typeface="微软雅黑" panose="020B0503020204020204" pitchFamily="34" charset="-122"/>
                <a:cs typeface="汉仪君黑-45简" panose="020B0604020202020204" charset="-122"/>
                <a:sym typeface="汉仪君黑-45简" panose="020B0604020202020204" charset="-122"/>
              </a:rPr>
              <a:t>此处添加详细文本描述，建议与标题相关并符合整体语言风格。请在此输入您需要的文字内容。</a:t>
            </a:r>
          </a:p>
        </p:txBody>
      </p:sp>
      <p:sp>
        <p:nvSpPr>
          <p:cNvPr id="23" name="자유형: 도형 58"/>
          <p:cNvSpPr/>
          <p:nvPr/>
        </p:nvSpPr>
        <p:spPr>
          <a:xfrm>
            <a:off x="4710220" y="5780488"/>
            <a:ext cx="390525" cy="390525"/>
          </a:xfrm>
          <a:custGeom>
            <a:avLst/>
            <a:gdLst>
              <a:gd name="connsiteX0" fmla="*/ 376405 w 390525"/>
              <a:gd name="connsiteY0" fmla="*/ 365284 h 390525"/>
              <a:gd name="connsiteX1" fmla="*/ 342210 w 390525"/>
              <a:gd name="connsiteY1" fmla="*/ 365284 h 390525"/>
              <a:gd name="connsiteX2" fmla="*/ 342210 w 390525"/>
              <a:gd name="connsiteY2" fmla="*/ 107442 h 390525"/>
              <a:gd name="connsiteX3" fmla="*/ 331066 w 390525"/>
              <a:gd name="connsiteY3" fmla="*/ 96298 h 390525"/>
              <a:gd name="connsiteX4" fmla="*/ 264200 w 390525"/>
              <a:gd name="connsiteY4" fmla="*/ 96298 h 390525"/>
              <a:gd name="connsiteX5" fmla="*/ 253056 w 390525"/>
              <a:gd name="connsiteY5" fmla="*/ 107442 h 390525"/>
              <a:gd name="connsiteX6" fmla="*/ 253056 w 390525"/>
              <a:gd name="connsiteY6" fmla="*/ 365284 h 390525"/>
              <a:gd name="connsiteX7" fmla="*/ 230768 w 390525"/>
              <a:gd name="connsiteY7" fmla="*/ 365284 h 390525"/>
              <a:gd name="connsiteX8" fmla="*/ 230768 w 390525"/>
              <a:gd name="connsiteY8" fmla="*/ 18288 h 390525"/>
              <a:gd name="connsiteX9" fmla="*/ 219623 w 390525"/>
              <a:gd name="connsiteY9" fmla="*/ 7144 h 390525"/>
              <a:gd name="connsiteX10" fmla="*/ 152758 w 390525"/>
              <a:gd name="connsiteY10" fmla="*/ 7144 h 390525"/>
              <a:gd name="connsiteX11" fmla="*/ 141614 w 390525"/>
              <a:gd name="connsiteY11" fmla="*/ 18288 h 390525"/>
              <a:gd name="connsiteX12" fmla="*/ 141614 w 390525"/>
              <a:gd name="connsiteY12" fmla="*/ 365284 h 390525"/>
              <a:gd name="connsiteX13" fmla="*/ 119325 w 390525"/>
              <a:gd name="connsiteY13" fmla="*/ 365284 h 390525"/>
              <a:gd name="connsiteX14" fmla="*/ 119325 w 390525"/>
              <a:gd name="connsiteY14" fmla="*/ 196596 h 390525"/>
              <a:gd name="connsiteX15" fmla="*/ 108181 w 390525"/>
              <a:gd name="connsiteY15" fmla="*/ 185452 h 390525"/>
              <a:gd name="connsiteX16" fmla="*/ 40553 w 390525"/>
              <a:gd name="connsiteY16" fmla="*/ 185452 h 390525"/>
              <a:gd name="connsiteX17" fmla="*/ 29409 w 390525"/>
              <a:gd name="connsiteY17" fmla="*/ 196596 h 390525"/>
              <a:gd name="connsiteX18" fmla="*/ 29409 w 390525"/>
              <a:gd name="connsiteY18" fmla="*/ 365284 h 390525"/>
              <a:gd name="connsiteX19" fmla="*/ 18265 w 390525"/>
              <a:gd name="connsiteY19" fmla="*/ 365284 h 390525"/>
              <a:gd name="connsiteX20" fmla="*/ 7692 w 390525"/>
              <a:gd name="connsiteY20" fmla="*/ 372904 h 390525"/>
              <a:gd name="connsiteX21" fmla="*/ 18265 w 390525"/>
              <a:gd name="connsiteY21" fmla="*/ 387572 h 390525"/>
              <a:gd name="connsiteX22" fmla="*/ 376405 w 390525"/>
              <a:gd name="connsiteY22" fmla="*/ 387572 h 390525"/>
              <a:gd name="connsiteX23" fmla="*/ 386978 w 390525"/>
              <a:gd name="connsiteY23" fmla="*/ 379952 h 390525"/>
              <a:gd name="connsiteX24" fmla="*/ 376405 w 390525"/>
              <a:gd name="connsiteY24" fmla="*/ 365284 h 39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90525" h="390525">
                <a:moveTo>
                  <a:pt x="376405" y="365284"/>
                </a:moveTo>
                <a:lnTo>
                  <a:pt x="342210" y="365284"/>
                </a:lnTo>
                <a:lnTo>
                  <a:pt x="342210" y="107442"/>
                </a:lnTo>
                <a:cubicBezTo>
                  <a:pt x="342210" y="101251"/>
                  <a:pt x="337257" y="96298"/>
                  <a:pt x="331066" y="96298"/>
                </a:cubicBezTo>
                <a:lnTo>
                  <a:pt x="264200" y="96298"/>
                </a:lnTo>
                <a:cubicBezTo>
                  <a:pt x="258009" y="96298"/>
                  <a:pt x="253056" y="101251"/>
                  <a:pt x="253056" y="107442"/>
                </a:cubicBezTo>
                <a:lnTo>
                  <a:pt x="253056" y="365284"/>
                </a:lnTo>
                <a:lnTo>
                  <a:pt x="230768" y="365284"/>
                </a:lnTo>
                <a:lnTo>
                  <a:pt x="230768" y="18288"/>
                </a:lnTo>
                <a:cubicBezTo>
                  <a:pt x="230768" y="12097"/>
                  <a:pt x="225815" y="7144"/>
                  <a:pt x="219623" y="7144"/>
                </a:cubicBezTo>
                <a:lnTo>
                  <a:pt x="152758" y="7144"/>
                </a:lnTo>
                <a:cubicBezTo>
                  <a:pt x="146567" y="7144"/>
                  <a:pt x="141614" y="12097"/>
                  <a:pt x="141614" y="18288"/>
                </a:cubicBezTo>
                <a:lnTo>
                  <a:pt x="141614" y="365284"/>
                </a:lnTo>
                <a:lnTo>
                  <a:pt x="119325" y="365284"/>
                </a:lnTo>
                <a:lnTo>
                  <a:pt x="119325" y="196596"/>
                </a:lnTo>
                <a:cubicBezTo>
                  <a:pt x="119325" y="190405"/>
                  <a:pt x="114372" y="185452"/>
                  <a:pt x="108181" y="185452"/>
                </a:cubicBezTo>
                <a:lnTo>
                  <a:pt x="40553" y="185452"/>
                </a:lnTo>
                <a:cubicBezTo>
                  <a:pt x="34362" y="185452"/>
                  <a:pt x="29409" y="190405"/>
                  <a:pt x="29409" y="196596"/>
                </a:cubicBezTo>
                <a:lnTo>
                  <a:pt x="29409" y="365284"/>
                </a:lnTo>
                <a:lnTo>
                  <a:pt x="18265" y="365284"/>
                </a:lnTo>
                <a:cubicBezTo>
                  <a:pt x="13502" y="365284"/>
                  <a:pt x="9121" y="368332"/>
                  <a:pt x="7692" y="372904"/>
                </a:cubicBezTo>
                <a:cubicBezTo>
                  <a:pt x="5311" y="380524"/>
                  <a:pt x="11026" y="387572"/>
                  <a:pt x="18265" y="387572"/>
                </a:cubicBezTo>
                <a:lnTo>
                  <a:pt x="376405" y="387572"/>
                </a:lnTo>
                <a:cubicBezTo>
                  <a:pt x="381167" y="387572"/>
                  <a:pt x="385549" y="384524"/>
                  <a:pt x="386978" y="379952"/>
                </a:cubicBezTo>
                <a:cubicBezTo>
                  <a:pt x="389359" y="372237"/>
                  <a:pt x="383644" y="365284"/>
                  <a:pt x="376405" y="365284"/>
                </a:cubicBezTo>
                <a:close/>
              </a:path>
            </a:pathLst>
          </a:custGeom>
          <a:solidFill>
            <a:schemeClr val="bg1"/>
          </a:solidFill>
          <a:ln w="9525" cap="flat">
            <a:noFill/>
            <a:prstDash val="solid"/>
            <a:miter/>
          </a:ln>
        </p:spPr>
        <p:txBody>
          <a:bodyPr rtlCol="0" anchor="ctr"/>
          <a:lstStyle/>
          <a:p>
            <a:endParaRPr lang="ko-KR" altLang="en-US">
              <a:latin typeface="微软雅黑" panose="020B0503020204020204" pitchFamily="34" charset="-122"/>
              <a:ea typeface="汉仪书宋二简"/>
              <a:cs typeface="汉仪君黑-45简" panose="020B0604020202020204" charset="-122"/>
              <a:sym typeface="汉仪君黑-45简" panose="020B0604020202020204" charset="-122"/>
            </a:endParaRPr>
          </a:p>
        </p:txBody>
      </p:sp>
      <p:grpSp>
        <p:nvGrpSpPr>
          <p:cNvPr id="24" name="그룹 488"/>
          <p:cNvGrpSpPr/>
          <p:nvPr/>
        </p:nvGrpSpPr>
        <p:grpSpPr>
          <a:xfrm>
            <a:off x="4749908" y="2174449"/>
            <a:ext cx="389321" cy="389244"/>
            <a:chOff x="4778017" y="4901660"/>
            <a:chExt cx="389321" cy="389244"/>
          </a:xfrm>
          <a:solidFill>
            <a:schemeClr val="bg1"/>
          </a:solidFill>
        </p:grpSpPr>
        <p:sp>
          <p:nvSpPr>
            <p:cNvPr id="25" name="자유형: 도형 489"/>
            <p:cNvSpPr/>
            <p:nvPr/>
          </p:nvSpPr>
          <p:spPr>
            <a:xfrm>
              <a:off x="4778017" y="5014679"/>
              <a:ext cx="209550" cy="276225"/>
            </a:xfrm>
            <a:custGeom>
              <a:avLst/>
              <a:gdLst>
                <a:gd name="connsiteX0" fmla="*/ 152019 w 209550"/>
                <a:gd name="connsiteY0" fmla="*/ 140823 h 276225"/>
                <a:gd name="connsiteX1" fmla="*/ 140875 w 209550"/>
                <a:gd name="connsiteY1" fmla="*/ 140823 h 276225"/>
                <a:gd name="connsiteX2" fmla="*/ 140875 w 209550"/>
                <a:gd name="connsiteY2" fmla="*/ 129488 h 276225"/>
                <a:gd name="connsiteX3" fmla="*/ 163163 w 209550"/>
                <a:gd name="connsiteY3" fmla="*/ 85101 h 276225"/>
                <a:gd name="connsiteX4" fmla="*/ 163163 w 209550"/>
                <a:gd name="connsiteY4" fmla="*/ 65194 h 276225"/>
                <a:gd name="connsiteX5" fmla="*/ 116681 w 209550"/>
                <a:gd name="connsiteY5" fmla="*/ 7853 h 276225"/>
                <a:gd name="connsiteX6" fmla="*/ 71342 w 209550"/>
                <a:gd name="connsiteY6" fmla="*/ 20331 h 276225"/>
                <a:gd name="connsiteX7" fmla="*/ 51721 w 209550"/>
                <a:gd name="connsiteY7" fmla="*/ 62813 h 276225"/>
                <a:gd name="connsiteX8" fmla="*/ 51721 w 209550"/>
                <a:gd name="connsiteY8" fmla="*/ 85101 h 276225"/>
                <a:gd name="connsiteX9" fmla="*/ 74009 w 209550"/>
                <a:gd name="connsiteY9" fmla="*/ 129488 h 276225"/>
                <a:gd name="connsiteX10" fmla="*/ 74009 w 209550"/>
                <a:gd name="connsiteY10" fmla="*/ 140823 h 276225"/>
                <a:gd name="connsiteX11" fmla="*/ 62865 w 209550"/>
                <a:gd name="connsiteY11" fmla="*/ 140823 h 276225"/>
                <a:gd name="connsiteX12" fmla="*/ 7144 w 209550"/>
                <a:gd name="connsiteY12" fmla="*/ 196544 h 276225"/>
                <a:gd name="connsiteX13" fmla="*/ 7144 w 209550"/>
                <a:gd name="connsiteY13" fmla="*/ 263409 h 276225"/>
                <a:gd name="connsiteX14" fmla="*/ 18288 w 209550"/>
                <a:gd name="connsiteY14" fmla="*/ 274553 h 276225"/>
                <a:gd name="connsiteX15" fmla="*/ 196596 w 209550"/>
                <a:gd name="connsiteY15" fmla="*/ 274553 h 276225"/>
                <a:gd name="connsiteX16" fmla="*/ 207740 w 209550"/>
                <a:gd name="connsiteY16" fmla="*/ 263409 h 276225"/>
                <a:gd name="connsiteX17" fmla="*/ 207740 w 209550"/>
                <a:gd name="connsiteY17" fmla="*/ 196544 h 276225"/>
                <a:gd name="connsiteX18" fmla="*/ 152019 w 209550"/>
                <a:gd name="connsiteY18" fmla="*/ 140823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9550" h="276225">
                  <a:moveTo>
                    <a:pt x="152019" y="140823"/>
                  </a:moveTo>
                  <a:lnTo>
                    <a:pt x="140875" y="140823"/>
                  </a:lnTo>
                  <a:lnTo>
                    <a:pt x="140875" y="129488"/>
                  </a:lnTo>
                  <a:cubicBezTo>
                    <a:pt x="154781" y="119010"/>
                    <a:pt x="163163" y="102532"/>
                    <a:pt x="163163" y="85101"/>
                  </a:cubicBezTo>
                  <a:lnTo>
                    <a:pt x="163163" y="65194"/>
                  </a:lnTo>
                  <a:cubicBezTo>
                    <a:pt x="163163" y="36809"/>
                    <a:pt x="143161" y="12140"/>
                    <a:pt x="116681" y="7853"/>
                  </a:cubicBezTo>
                  <a:cubicBezTo>
                    <a:pt x="100298" y="5282"/>
                    <a:pt x="83820" y="9758"/>
                    <a:pt x="71342" y="20331"/>
                  </a:cubicBezTo>
                  <a:cubicBezTo>
                    <a:pt x="58864" y="30904"/>
                    <a:pt x="51721" y="46430"/>
                    <a:pt x="51721" y="62813"/>
                  </a:cubicBezTo>
                  <a:lnTo>
                    <a:pt x="51721" y="85101"/>
                  </a:lnTo>
                  <a:cubicBezTo>
                    <a:pt x="51721" y="102532"/>
                    <a:pt x="60103" y="119010"/>
                    <a:pt x="74009" y="129488"/>
                  </a:cubicBezTo>
                  <a:lnTo>
                    <a:pt x="74009" y="140823"/>
                  </a:lnTo>
                  <a:lnTo>
                    <a:pt x="62865" y="140823"/>
                  </a:lnTo>
                  <a:cubicBezTo>
                    <a:pt x="32099" y="140823"/>
                    <a:pt x="7144" y="165778"/>
                    <a:pt x="7144" y="196544"/>
                  </a:cubicBezTo>
                  <a:lnTo>
                    <a:pt x="7144" y="263409"/>
                  </a:lnTo>
                  <a:cubicBezTo>
                    <a:pt x="7144" y="269600"/>
                    <a:pt x="12097" y="274553"/>
                    <a:pt x="18288" y="274553"/>
                  </a:cubicBezTo>
                  <a:lnTo>
                    <a:pt x="196596" y="274553"/>
                  </a:lnTo>
                  <a:cubicBezTo>
                    <a:pt x="202787" y="274553"/>
                    <a:pt x="207740" y="269600"/>
                    <a:pt x="207740" y="263409"/>
                  </a:cubicBezTo>
                  <a:lnTo>
                    <a:pt x="207740" y="196544"/>
                  </a:lnTo>
                  <a:cubicBezTo>
                    <a:pt x="207740" y="165778"/>
                    <a:pt x="182785" y="140823"/>
                    <a:pt x="152019" y="140823"/>
                  </a:cubicBezTo>
                  <a:close/>
                </a:path>
              </a:pathLst>
            </a:custGeom>
            <a:grpFill/>
            <a:ln w="9525" cap="flat">
              <a:noFill/>
              <a:prstDash val="solid"/>
              <a:miter/>
            </a:ln>
          </p:spPr>
          <p:txBody>
            <a:bodyPr rtlCol="0" anchor="ctr"/>
            <a:lstStyle/>
            <a:p>
              <a:endParaRPr lang="ko-KR" altLang="en-US">
                <a:latin typeface="微软雅黑" panose="020B0503020204020204" pitchFamily="34" charset="-122"/>
                <a:ea typeface="汉仪书宋二简"/>
                <a:cs typeface="汉仪君黑-45简" panose="020B0604020202020204" charset="-122"/>
                <a:sym typeface="汉仪君黑-45简" panose="020B0604020202020204" charset="-122"/>
              </a:endParaRPr>
            </a:p>
          </p:txBody>
        </p:sp>
        <p:sp>
          <p:nvSpPr>
            <p:cNvPr id="26" name="자유형: 도형 490"/>
            <p:cNvSpPr/>
            <p:nvPr/>
          </p:nvSpPr>
          <p:spPr>
            <a:xfrm>
              <a:off x="4957788" y="4901660"/>
              <a:ext cx="209550" cy="209550"/>
            </a:xfrm>
            <a:custGeom>
              <a:avLst/>
              <a:gdLst>
                <a:gd name="connsiteX0" fmla="*/ 107503 w 209550"/>
                <a:gd name="connsiteY0" fmla="*/ 7144 h 209550"/>
                <a:gd name="connsiteX1" fmla="*/ 7205 w 209550"/>
                <a:gd name="connsiteY1" fmla="*/ 107442 h 209550"/>
                <a:gd name="connsiteX2" fmla="*/ 25683 w 209550"/>
                <a:gd name="connsiteY2" fmla="*/ 165450 h 209550"/>
                <a:gd name="connsiteX3" fmla="*/ 9014 w 209550"/>
                <a:gd name="connsiteY3" fmla="*/ 190405 h 209550"/>
                <a:gd name="connsiteX4" fmla="*/ 8443 w 209550"/>
                <a:gd name="connsiteY4" fmla="*/ 201835 h 209550"/>
                <a:gd name="connsiteX5" fmla="*/ 18253 w 209550"/>
                <a:gd name="connsiteY5" fmla="*/ 207741 h 209550"/>
                <a:gd name="connsiteX6" fmla="*/ 107407 w 209550"/>
                <a:gd name="connsiteY6" fmla="*/ 207741 h 209550"/>
                <a:gd name="connsiteX7" fmla="*/ 207706 w 209550"/>
                <a:gd name="connsiteY7" fmla="*/ 107442 h 209550"/>
                <a:gd name="connsiteX8" fmla="*/ 107503 w 209550"/>
                <a:gd name="connsiteY8" fmla="*/ 7144 h 209550"/>
                <a:gd name="connsiteX9" fmla="*/ 107503 w 209550"/>
                <a:gd name="connsiteY9" fmla="*/ 174308 h 209550"/>
                <a:gd name="connsiteX10" fmla="*/ 96358 w 209550"/>
                <a:gd name="connsiteY10" fmla="*/ 163163 h 209550"/>
                <a:gd name="connsiteX11" fmla="*/ 107503 w 209550"/>
                <a:gd name="connsiteY11" fmla="*/ 152019 h 209550"/>
                <a:gd name="connsiteX12" fmla="*/ 118647 w 209550"/>
                <a:gd name="connsiteY12" fmla="*/ 163163 h 209550"/>
                <a:gd name="connsiteX13" fmla="*/ 107503 w 209550"/>
                <a:gd name="connsiteY13" fmla="*/ 174308 h 209550"/>
                <a:gd name="connsiteX14" fmla="*/ 123028 w 209550"/>
                <a:gd name="connsiteY14" fmla="*/ 114776 h 209550"/>
                <a:gd name="connsiteX15" fmla="*/ 118647 w 209550"/>
                <a:gd name="connsiteY15" fmla="*/ 123635 h 209550"/>
                <a:gd name="connsiteX16" fmla="*/ 118647 w 209550"/>
                <a:gd name="connsiteY16" fmla="*/ 129731 h 209550"/>
                <a:gd name="connsiteX17" fmla="*/ 107503 w 209550"/>
                <a:gd name="connsiteY17" fmla="*/ 140875 h 209550"/>
                <a:gd name="connsiteX18" fmla="*/ 96358 w 209550"/>
                <a:gd name="connsiteY18" fmla="*/ 129731 h 209550"/>
                <a:gd name="connsiteX19" fmla="*/ 96358 w 209550"/>
                <a:gd name="connsiteY19" fmla="*/ 123635 h 209550"/>
                <a:gd name="connsiteX20" fmla="*/ 112646 w 209550"/>
                <a:gd name="connsiteY20" fmla="*/ 95060 h 209550"/>
                <a:gd name="connsiteX21" fmla="*/ 118647 w 209550"/>
                <a:gd name="connsiteY21" fmla="*/ 85154 h 209550"/>
                <a:gd name="connsiteX22" fmla="*/ 107503 w 209550"/>
                <a:gd name="connsiteY22" fmla="*/ 74009 h 209550"/>
                <a:gd name="connsiteX23" fmla="*/ 96358 w 209550"/>
                <a:gd name="connsiteY23" fmla="*/ 85154 h 209550"/>
                <a:gd name="connsiteX24" fmla="*/ 85214 w 209550"/>
                <a:gd name="connsiteY24" fmla="*/ 96298 h 209550"/>
                <a:gd name="connsiteX25" fmla="*/ 74070 w 209550"/>
                <a:gd name="connsiteY25" fmla="*/ 85154 h 209550"/>
                <a:gd name="connsiteX26" fmla="*/ 107503 w 209550"/>
                <a:gd name="connsiteY26" fmla="*/ 51721 h 209550"/>
                <a:gd name="connsiteX27" fmla="*/ 140935 w 209550"/>
                <a:gd name="connsiteY27" fmla="*/ 85154 h 209550"/>
                <a:gd name="connsiteX28" fmla="*/ 123028 w 209550"/>
                <a:gd name="connsiteY28" fmla="*/ 114776 h 209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09550" h="209550">
                  <a:moveTo>
                    <a:pt x="107503" y="7144"/>
                  </a:moveTo>
                  <a:cubicBezTo>
                    <a:pt x="52162" y="7144"/>
                    <a:pt x="7205" y="52102"/>
                    <a:pt x="7205" y="107442"/>
                  </a:cubicBezTo>
                  <a:cubicBezTo>
                    <a:pt x="7205" y="128302"/>
                    <a:pt x="13681" y="148590"/>
                    <a:pt x="25683" y="165450"/>
                  </a:cubicBezTo>
                  <a:lnTo>
                    <a:pt x="9014" y="190405"/>
                  </a:lnTo>
                  <a:cubicBezTo>
                    <a:pt x="6728" y="193834"/>
                    <a:pt x="6538" y="198216"/>
                    <a:pt x="8443" y="201835"/>
                  </a:cubicBezTo>
                  <a:cubicBezTo>
                    <a:pt x="10348" y="205454"/>
                    <a:pt x="14158" y="207741"/>
                    <a:pt x="18253" y="207741"/>
                  </a:cubicBezTo>
                  <a:lnTo>
                    <a:pt x="107407" y="207741"/>
                  </a:lnTo>
                  <a:cubicBezTo>
                    <a:pt x="162748" y="207741"/>
                    <a:pt x="207706" y="162783"/>
                    <a:pt x="207706" y="107442"/>
                  </a:cubicBezTo>
                  <a:cubicBezTo>
                    <a:pt x="207801" y="52102"/>
                    <a:pt x="162748" y="7144"/>
                    <a:pt x="107503" y="7144"/>
                  </a:cubicBezTo>
                  <a:close/>
                  <a:moveTo>
                    <a:pt x="107503" y="174308"/>
                  </a:moveTo>
                  <a:cubicBezTo>
                    <a:pt x="101311" y="174308"/>
                    <a:pt x="96358" y="169355"/>
                    <a:pt x="96358" y="163163"/>
                  </a:cubicBezTo>
                  <a:cubicBezTo>
                    <a:pt x="96358" y="156972"/>
                    <a:pt x="101311" y="152019"/>
                    <a:pt x="107503" y="152019"/>
                  </a:cubicBezTo>
                  <a:cubicBezTo>
                    <a:pt x="113694" y="152019"/>
                    <a:pt x="118647" y="156972"/>
                    <a:pt x="118647" y="163163"/>
                  </a:cubicBezTo>
                  <a:cubicBezTo>
                    <a:pt x="118647" y="169355"/>
                    <a:pt x="113599" y="174308"/>
                    <a:pt x="107503" y="174308"/>
                  </a:cubicBezTo>
                  <a:close/>
                  <a:moveTo>
                    <a:pt x="123028" y="114776"/>
                  </a:moveTo>
                  <a:cubicBezTo>
                    <a:pt x="120361" y="116205"/>
                    <a:pt x="118647" y="119729"/>
                    <a:pt x="118647" y="123635"/>
                  </a:cubicBezTo>
                  <a:lnTo>
                    <a:pt x="118647" y="129731"/>
                  </a:lnTo>
                  <a:cubicBezTo>
                    <a:pt x="118647" y="135922"/>
                    <a:pt x="113694" y="140875"/>
                    <a:pt x="107503" y="140875"/>
                  </a:cubicBezTo>
                  <a:cubicBezTo>
                    <a:pt x="101311" y="140875"/>
                    <a:pt x="96358" y="135922"/>
                    <a:pt x="96358" y="129731"/>
                  </a:cubicBezTo>
                  <a:lnTo>
                    <a:pt x="96358" y="123635"/>
                  </a:lnTo>
                  <a:cubicBezTo>
                    <a:pt x="96358" y="111252"/>
                    <a:pt x="102645" y="100299"/>
                    <a:pt x="112646" y="95060"/>
                  </a:cubicBezTo>
                  <a:cubicBezTo>
                    <a:pt x="116361" y="93155"/>
                    <a:pt x="118647" y="89345"/>
                    <a:pt x="118647" y="85154"/>
                  </a:cubicBezTo>
                  <a:cubicBezTo>
                    <a:pt x="118647" y="78962"/>
                    <a:pt x="113694" y="74009"/>
                    <a:pt x="107503" y="74009"/>
                  </a:cubicBezTo>
                  <a:cubicBezTo>
                    <a:pt x="101311" y="74009"/>
                    <a:pt x="96358" y="78962"/>
                    <a:pt x="96358" y="85154"/>
                  </a:cubicBezTo>
                  <a:cubicBezTo>
                    <a:pt x="96358" y="91345"/>
                    <a:pt x="91405" y="96298"/>
                    <a:pt x="85214" y="96298"/>
                  </a:cubicBezTo>
                  <a:cubicBezTo>
                    <a:pt x="79023" y="96298"/>
                    <a:pt x="74070" y="91345"/>
                    <a:pt x="74070" y="85154"/>
                  </a:cubicBezTo>
                  <a:cubicBezTo>
                    <a:pt x="74070" y="66675"/>
                    <a:pt x="89024" y="51721"/>
                    <a:pt x="107503" y="51721"/>
                  </a:cubicBezTo>
                  <a:cubicBezTo>
                    <a:pt x="125981" y="51721"/>
                    <a:pt x="140935" y="66675"/>
                    <a:pt x="140935" y="85154"/>
                  </a:cubicBezTo>
                  <a:cubicBezTo>
                    <a:pt x="140935" y="97631"/>
                    <a:pt x="134077" y="108966"/>
                    <a:pt x="123028" y="114776"/>
                  </a:cubicBezTo>
                  <a:close/>
                </a:path>
              </a:pathLst>
            </a:custGeom>
            <a:grpFill/>
            <a:ln w="9525" cap="flat">
              <a:noFill/>
              <a:prstDash val="solid"/>
              <a:miter/>
            </a:ln>
          </p:spPr>
          <p:txBody>
            <a:bodyPr rtlCol="0" anchor="ctr"/>
            <a:lstStyle/>
            <a:p>
              <a:endParaRPr lang="ko-KR" altLang="en-US">
                <a:latin typeface="微软雅黑" panose="020B0503020204020204" pitchFamily="34" charset="-122"/>
                <a:ea typeface="汉仪书宋二简"/>
                <a:cs typeface="汉仪君黑-45简" panose="020B0604020202020204" charset="-122"/>
                <a:sym typeface="汉仪君黑-45简" panose="020B0604020202020204" charset="-122"/>
              </a:endParaRPr>
            </a:p>
          </p:txBody>
        </p:sp>
      </p:grpSp>
    </p:spTree>
  </p:cSld>
  <p:clrMapOvr>
    <a:masterClrMapping/>
  </p:clrMapOvr>
  <p:transition spd="slow" advClick="0">
    <p:push dir="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 presetClass="entr" presetSubtype="8" dur="5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8" dur="50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0-#ppt_w/2"/>
                                          </p:val>
                                        </p:tav>
                                        <p:tav tm="100000">
                                          <p:val>
                                            <p:strVal val="#ppt_x"/>
                                          </p:val>
                                        </p:tav>
                                      </p:tavLst>
                                    </p:anim>
                                    <p:anim calcmode="lin" valueType="num">
                                      <p:cBhvr additive="base">
                                        <p:cTn id="12" dur="500" fill="hold"/>
                                        <p:tgtEl>
                                          <p:spTgt spid="10"/>
                                        </p:tgtEl>
                                        <p:attrNameLst>
                                          <p:attrName>ppt_y</p:attrName>
                                        </p:attrNameLst>
                                      </p:cBhvr>
                                      <p:tavLst>
                                        <p:tav tm="0">
                                          <p:val>
                                            <p:strVal val="#ppt_y"/>
                                          </p:val>
                                        </p:tav>
                                        <p:tav tm="100000">
                                          <p:val>
                                            <p:strVal val="#ppt_y"/>
                                          </p:val>
                                        </p:tav>
                                      </p:tavLst>
                                    </p:anim>
                                  </p:childTnLst>
                                </p:cTn>
                              </p:par>
                              <p:par>
                                <p:cTn id="13" presetID="2" presetClass="entr" presetSubtype="8" dur="50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500" fill="hold"/>
                                        <p:tgtEl>
                                          <p:spTgt spid="11"/>
                                        </p:tgtEl>
                                        <p:attrNameLst>
                                          <p:attrName>ppt_x</p:attrName>
                                        </p:attrNameLst>
                                      </p:cBhvr>
                                      <p:tavLst>
                                        <p:tav tm="0">
                                          <p:val>
                                            <p:strVal val="0-#ppt_w/2"/>
                                          </p:val>
                                        </p:tav>
                                        <p:tav tm="100000">
                                          <p:val>
                                            <p:strVal val="#ppt_x"/>
                                          </p:val>
                                        </p:tav>
                                      </p:tavLst>
                                    </p:anim>
                                    <p:anim calcmode="lin" valueType="num">
                                      <p:cBhvr additive="base">
                                        <p:cTn id="16" dur="500" fill="hold"/>
                                        <p:tgtEl>
                                          <p:spTgt spid="11"/>
                                        </p:tgtEl>
                                        <p:attrNameLst>
                                          <p:attrName>ppt_y</p:attrName>
                                        </p:attrNameLst>
                                      </p:cBhvr>
                                      <p:tavLst>
                                        <p:tav tm="0">
                                          <p:val>
                                            <p:strVal val="#ppt_y"/>
                                          </p:val>
                                        </p:tav>
                                        <p:tav tm="100000">
                                          <p:val>
                                            <p:strVal val="#ppt_y"/>
                                          </p:val>
                                        </p:tav>
                                      </p:tavLst>
                                    </p:anim>
                                  </p:childTnLst>
                                </p:cTn>
                              </p:par>
                              <p:par>
                                <p:cTn id="17" presetID="2" presetClass="entr" presetSubtype="8" dur="50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fill="hold"/>
                                        <p:tgtEl>
                                          <p:spTgt spid="12"/>
                                        </p:tgtEl>
                                        <p:attrNameLst>
                                          <p:attrName>ppt_x</p:attrName>
                                        </p:attrNameLst>
                                      </p:cBhvr>
                                      <p:tavLst>
                                        <p:tav tm="0">
                                          <p:val>
                                            <p:strVal val="0-#ppt_w/2"/>
                                          </p:val>
                                        </p:tav>
                                        <p:tav tm="100000">
                                          <p:val>
                                            <p:strVal val="#ppt_x"/>
                                          </p:val>
                                        </p:tav>
                                      </p:tavLst>
                                    </p:anim>
                                    <p:anim calcmode="lin" valueType="num">
                                      <p:cBhvr additive="base">
                                        <p:cTn id="20" dur="500" fill="hold"/>
                                        <p:tgtEl>
                                          <p:spTgt spid="12"/>
                                        </p:tgtEl>
                                        <p:attrNameLst>
                                          <p:attrName>ppt_y</p:attrName>
                                        </p:attrNameLst>
                                      </p:cBhvr>
                                      <p:tavLst>
                                        <p:tav tm="0">
                                          <p:val>
                                            <p:strVal val="#ppt_y"/>
                                          </p:val>
                                        </p:tav>
                                        <p:tav tm="100000">
                                          <p:val>
                                            <p:strVal val="#ppt_y"/>
                                          </p:val>
                                        </p:tav>
                                      </p:tavLst>
                                    </p:anim>
                                  </p:childTnLst>
                                </p:cTn>
                              </p:par>
                              <p:par>
                                <p:cTn id="21" presetID="2" presetClass="entr" presetSubtype="8" dur="50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anim calcmode="lin" valueType="num">
                                      <p:cBhvr additive="base">
                                        <p:cTn id="23" dur="500" fill="hold"/>
                                        <p:tgtEl>
                                          <p:spTgt spid="13"/>
                                        </p:tgtEl>
                                        <p:attrNameLst>
                                          <p:attrName>ppt_x</p:attrName>
                                        </p:attrNameLst>
                                      </p:cBhvr>
                                      <p:tavLst>
                                        <p:tav tm="0">
                                          <p:val>
                                            <p:strVal val="0-#ppt_w/2"/>
                                          </p:val>
                                        </p:tav>
                                        <p:tav tm="100000">
                                          <p:val>
                                            <p:strVal val="#ppt_x"/>
                                          </p:val>
                                        </p:tav>
                                      </p:tavLst>
                                    </p:anim>
                                    <p:anim calcmode="lin" valueType="num">
                                      <p:cBhvr additive="base">
                                        <p:cTn id="24" dur="500" fill="hold"/>
                                        <p:tgtEl>
                                          <p:spTgt spid="13"/>
                                        </p:tgtEl>
                                        <p:attrNameLst>
                                          <p:attrName>ppt_y</p:attrName>
                                        </p:attrNameLst>
                                      </p:cBhvr>
                                      <p:tavLst>
                                        <p:tav tm="0">
                                          <p:val>
                                            <p:strVal val="#ppt_y"/>
                                          </p:val>
                                        </p:tav>
                                        <p:tav tm="100000">
                                          <p:val>
                                            <p:strVal val="#ppt_y"/>
                                          </p:val>
                                        </p:tav>
                                      </p:tavLst>
                                    </p:anim>
                                  </p:childTnLst>
                                </p:cTn>
                              </p:par>
                              <p:par>
                                <p:cTn id="25" presetID="2" presetClass="entr" presetSubtype="8" dur="50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anim calcmode="lin" valueType="num">
                                      <p:cBhvr additive="base">
                                        <p:cTn id="27" dur="500" fill="hold"/>
                                        <p:tgtEl>
                                          <p:spTgt spid="14"/>
                                        </p:tgtEl>
                                        <p:attrNameLst>
                                          <p:attrName>ppt_x</p:attrName>
                                        </p:attrNameLst>
                                      </p:cBhvr>
                                      <p:tavLst>
                                        <p:tav tm="0">
                                          <p:val>
                                            <p:strVal val="0-#ppt_w/2"/>
                                          </p:val>
                                        </p:tav>
                                        <p:tav tm="100000">
                                          <p:val>
                                            <p:strVal val="#ppt_x"/>
                                          </p:val>
                                        </p:tav>
                                      </p:tavLst>
                                    </p:anim>
                                    <p:anim calcmode="lin" valueType="num">
                                      <p:cBhvr additive="base">
                                        <p:cTn id="28" dur="500" fill="hold"/>
                                        <p:tgtEl>
                                          <p:spTgt spid="14"/>
                                        </p:tgtEl>
                                        <p:attrNameLst>
                                          <p:attrName>ppt_y</p:attrName>
                                        </p:attrNameLst>
                                      </p:cBhvr>
                                      <p:tavLst>
                                        <p:tav tm="0">
                                          <p:val>
                                            <p:strVal val="#ppt_y"/>
                                          </p:val>
                                        </p:tav>
                                        <p:tav tm="100000">
                                          <p:val>
                                            <p:strVal val="#ppt_y"/>
                                          </p:val>
                                        </p:tav>
                                      </p:tavLst>
                                    </p:anim>
                                  </p:childTnLst>
                                </p:cTn>
                              </p:par>
                              <p:par>
                                <p:cTn id="29" presetID="2" presetClass="entr" presetSubtype="8" dur="500"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anim calcmode="lin" valueType="num">
                                      <p:cBhvr additive="base">
                                        <p:cTn id="31" dur="500" fill="hold"/>
                                        <p:tgtEl>
                                          <p:spTgt spid="15"/>
                                        </p:tgtEl>
                                        <p:attrNameLst>
                                          <p:attrName>ppt_x</p:attrName>
                                        </p:attrNameLst>
                                      </p:cBhvr>
                                      <p:tavLst>
                                        <p:tav tm="0">
                                          <p:val>
                                            <p:strVal val="0-#ppt_w/2"/>
                                          </p:val>
                                        </p:tav>
                                        <p:tav tm="100000">
                                          <p:val>
                                            <p:strVal val="#ppt_x"/>
                                          </p:val>
                                        </p:tav>
                                      </p:tavLst>
                                    </p:anim>
                                    <p:anim calcmode="lin" valueType="num">
                                      <p:cBhvr additive="base">
                                        <p:cTn id="32" dur="500" fill="hold"/>
                                        <p:tgtEl>
                                          <p:spTgt spid="15"/>
                                        </p:tgtEl>
                                        <p:attrNameLst>
                                          <p:attrName>ppt_y</p:attrName>
                                        </p:attrNameLst>
                                      </p:cBhvr>
                                      <p:tavLst>
                                        <p:tav tm="0">
                                          <p:val>
                                            <p:strVal val="#ppt_y"/>
                                          </p:val>
                                        </p:tav>
                                        <p:tav tm="100000">
                                          <p:val>
                                            <p:strVal val="#ppt_y"/>
                                          </p:val>
                                        </p:tav>
                                      </p:tavLst>
                                    </p:anim>
                                  </p:childTnLst>
                                </p:cTn>
                              </p:par>
                              <p:par>
                                <p:cTn id="33" presetID="2" presetClass="entr" presetSubtype="8" dur="500" fill="hold" nodeType="withEffect">
                                  <p:stCondLst>
                                    <p:cond delay="0"/>
                                  </p:stCondLst>
                                  <p:childTnLst>
                                    <p:set>
                                      <p:cBhvr>
                                        <p:cTn id="34" dur="1" fill="hold">
                                          <p:stCondLst>
                                            <p:cond delay="0"/>
                                          </p:stCondLst>
                                        </p:cTn>
                                        <p:tgtEl>
                                          <p:spTgt spid="16"/>
                                        </p:tgtEl>
                                        <p:attrNameLst>
                                          <p:attrName>style.visibility</p:attrName>
                                        </p:attrNameLst>
                                      </p:cBhvr>
                                      <p:to>
                                        <p:strVal val="visible"/>
                                      </p:to>
                                    </p:set>
                                    <p:anim calcmode="lin" valueType="num">
                                      <p:cBhvr additive="base">
                                        <p:cTn id="35" dur="500" fill="hold"/>
                                        <p:tgtEl>
                                          <p:spTgt spid="16"/>
                                        </p:tgtEl>
                                        <p:attrNameLst>
                                          <p:attrName>ppt_x</p:attrName>
                                        </p:attrNameLst>
                                      </p:cBhvr>
                                      <p:tavLst>
                                        <p:tav tm="0">
                                          <p:val>
                                            <p:strVal val="0-#ppt_w/2"/>
                                          </p:val>
                                        </p:tav>
                                        <p:tav tm="100000">
                                          <p:val>
                                            <p:strVal val="#ppt_x"/>
                                          </p:val>
                                        </p:tav>
                                      </p:tavLst>
                                    </p:anim>
                                    <p:anim calcmode="lin" valueType="num">
                                      <p:cBhvr additive="base">
                                        <p:cTn id="36" dur="500" fill="hold"/>
                                        <p:tgtEl>
                                          <p:spTgt spid="16"/>
                                        </p:tgtEl>
                                        <p:attrNameLst>
                                          <p:attrName>ppt_y</p:attrName>
                                        </p:attrNameLst>
                                      </p:cBhvr>
                                      <p:tavLst>
                                        <p:tav tm="0">
                                          <p:val>
                                            <p:strVal val="#ppt_y"/>
                                          </p:val>
                                        </p:tav>
                                        <p:tav tm="100000">
                                          <p:val>
                                            <p:strVal val="#ppt_y"/>
                                          </p:val>
                                        </p:tav>
                                      </p:tavLst>
                                    </p:anim>
                                  </p:childTnLst>
                                </p:cTn>
                              </p:par>
                              <p:par>
                                <p:cTn id="37" presetID="2" presetClass="entr" presetSubtype="8" dur="500" fill="hold" grpId="0" nodeType="withEffect">
                                  <p:stCondLst>
                                    <p:cond delay="0"/>
                                  </p:stCondLst>
                                  <p:childTnLst>
                                    <p:set>
                                      <p:cBhvr>
                                        <p:cTn id="38" dur="1" fill="hold">
                                          <p:stCondLst>
                                            <p:cond delay="0"/>
                                          </p:stCondLst>
                                        </p:cTn>
                                        <p:tgtEl>
                                          <p:spTgt spid="23"/>
                                        </p:tgtEl>
                                        <p:attrNameLst>
                                          <p:attrName>style.visibility</p:attrName>
                                        </p:attrNameLst>
                                      </p:cBhvr>
                                      <p:to>
                                        <p:strVal val="visible"/>
                                      </p:to>
                                    </p:set>
                                    <p:anim calcmode="lin" valueType="num">
                                      <p:cBhvr additive="base">
                                        <p:cTn id="39" dur="500" fill="hold"/>
                                        <p:tgtEl>
                                          <p:spTgt spid="23"/>
                                        </p:tgtEl>
                                        <p:attrNameLst>
                                          <p:attrName>ppt_x</p:attrName>
                                        </p:attrNameLst>
                                      </p:cBhvr>
                                      <p:tavLst>
                                        <p:tav tm="0">
                                          <p:val>
                                            <p:strVal val="0-#ppt_w/2"/>
                                          </p:val>
                                        </p:tav>
                                        <p:tav tm="100000">
                                          <p:val>
                                            <p:strVal val="#ppt_x"/>
                                          </p:val>
                                        </p:tav>
                                      </p:tavLst>
                                    </p:anim>
                                    <p:anim calcmode="lin" valueType="num">
                                      <p:cBhvr additive="base">
                                        <p:cTn id="40" dur="500" fill="hold"/>
                                        <p:tgtEl>
                                          <p:spTgt spid="23"/>
                                        </p:tgtEl>
                                        <p:attrNameLst>
                                          <p:attrName>ppt_y</p:attrName>
                                        </p:attrNameLst>
                                      </p:cBhvr>
                                      <p:tavLst>
                                        <p:tav tm="0">
                                          <p:val>
                                            <p:strVal val="#ppt_y"/>
                                          </p:val>
                                        </p:tav>
                                        <p:tav tm="100000">
                                          <p:val>
                                            <p:strVal val="#ppt_y"/>
                                          </p:val>
                                        </p:tav>
                                      </p:tavLst>
                                    </p:anim>
                                  </p:childTnLst>
                                </p:cTn>
                              </p:par>
                              <p:par>
                                <p:cTn id="41" presetID="2" presetClass="entr" presetSubtype="8" dur="500" fill="hold" nodeType="withEffect">
                                  <p:stCondLst>
                                    <p:cond delay="0"/>
                                  </p:stCondLst>
                                  <p:childTnLst>
                                    <p:set>
                                      <p:cBhvr>
                                        <p:cTn id="42" dur="1" fill="hold">
                                          <p:stCondLst>
                                            <p:cond delay="0"/>
                                          </p:stCondLst>
                                        </p:cTn>
                                        <p:tgtEl>
                                          <p:spTgt spid="24"/>
                                        </p:tgtEl>
                                        <p:attrNameLst>
                                          <p:attrName>style.visibility</p:attrName>
                                        </p:attrNameLst>
                                      </p:cBhvr>
                                      <p:to>
                                        <p:strVal val="visible"/>
                                      </p:to>
                                    </p:set>
                                    <p:anim calcmode="lin" valueType="num">
                                      <p:cBhvr additive="base">
                                        <p:cTn id="43" dur="500" fill="hold"/>
                                        <p:tgtEl>
                                          <p:spTgt spid="24"/>
                                        </p:tgtEl>
                                        <p:attrNameLst>
                                          <p:attrName>ppt_x</p:attrName>
                                        </p:attrNameLst>
                                      </p:cBhvr>
                                      <p:tavLst>
                                        <p:tav tm="0">
                                          <p:val>
                                            <p:strVal val="0-#ppt_w/2"/>
                                          </p:val>
                                        </p:tav>
                                        <p:tav tm="100000">
                                          <p:val>
                                            <p:strVal val="#ppt_x"/>
                                          </p:val>
                                        </p:tav>
                                      </p:tavLst>
                                    </p:anim>
                                    <p:anim calcmode="lin" valueType="num">
                                      <p:cBhvr additive="base">
                                        <p:cTn id="44" dur="500" fill="hold"/>
                                        <p:tgtEl>
                                          <p:spTgt spid="24"/>
                                        </p:tgtEl>
                                        <p:attrNameLst>
                                          <p:attrName>ppt_y</p:attrName>
                                        </p:attrNameLst>
                                      </p:cBhvr>
                                      <p:tavLst>
                                        <p:tav tm="0">
                                          <p:val>
                                            <p:strVal val="#ppt_y"/>
                                          </p:val>
                                        </p:tav>
                                        <p:tav tm="100000">
                                          <p:val>
                                            <p:strVal val="#ppt_y"/>
                                          </p:val>
                                        </p:tav>
                                      </p:tavLst>
                                    </p:anim>
                                  </p:childTnLst>
                                </p:cTn>
                              </p:par>
                              <p:par>
                                <p:cTn id="45" presetID="16" presetClass="entr" presetSubtype="42" dur="500" fill="hold" grpId="0" nodeType="withEffect">
                                  <p:stCondLst>
                                    <p:cond delay="0"/>
                                  </p:stCondLst>
                                  <p:childTnLst>
                                    <p:set>
                                      <p:cBhvr>
                                        <p:cTn id="46" dur="1" fill="hold">
                                          <p:stCondLst>
                                            <p:cond delay="0"/>
                                          </p:stCondLst>
                                        </p:cTn>
                                        <p:tgtEl>
                                          <p:spTgt spid="8"/>
                                        </p:tgtEl>
                                        <p:attrNameLst>
                                          <p:attrName>style.visibility</p:attrName>
                                        </p:attrNameLst>
                                      </p:cBhvr>
                                      <p:to>
                                        <p:strVal val="visible"/>
                                      </p:to>
                                    </p:set>
                                    <p:animEffect transition="in" filter="barn(outHorizontal)">
                                      <p:cBhvr>
                                        <p:cTn id="47" dur="500"/>
                                        <p:tgtEl>
                                          <p:spTgt spid="8"/>
                                        </p:tgtEl>
                                      </p:cBhvr>
                                    </p:animEffect>
                                  </p:childTnLst>
                                </p:cTn>
                              </p:par>
                              <p:par>
                                <p:cTn id="48" presetID="2" presetClass="entr" presetSubtype="8" dur="500" fill="hold" grpId="0" nodeType="withEffect">
                                  <p:stCondLst>
                                    <p:cond delay="0"/>
                                  </p:stCondLst>
                                  <p:childTnLst>
                                    <p:set>
                                      <p:cBhvr>
                                        <p:cTn id="49" dur="1" fill="hold">
                                          <p:stCondLst>
                                            <p:cond delay="0"/>
                                          </p:stCondLst>
                                        </p:cTn>
                                        <p:tgtEl>
                                          <p:spTgt spid="9"/>
                                        </p:tgtEl>
                                        <p:attrNameLst>
                                          <p:attrName>style.visibility</p:attrName>
                                        </p:attrNameLst>
                                      </p:cBhvr>
                                      <p:to>
                                        <p:strVal val="visible"/>
                                      </p:to>
                                    </p:set>
                                    <p:anim calcmode="lin" valueType="num">
                                      <p:cBhvr additive="base">
                                        <p:cTn id="50" dur="500" fill="hold"/>
                                        <p:tgtEl>
                                          <p:spTgt spid="9"/>
                                        </p:tgtEl>
                                        <p:attrNameLst>
                                          <p:attrName>ppt_x</p:attrName>
                                        </p:attrNameLst>
                                      </p:cBhvr>
                                      <p:tavLst>
                                        <p:tav tm="0">
                                          <p:val>
                                            <p:strVal val="0-#ppt_w/2"/>
                                          </p:val>
                                        </p:tav>
                                        <p:tav tm="100000">
                                          <p:val>
                                            <p:strVal val="#ppt_x"/>
                                          </p:val>
                                        </p:tav>
                                      </p:tavLst>
                                    </p:anim>
                                    <p:anim calcmode="lin" valueType="num">
                                      <p:cBhvr additive="base">
                                        <p:cTn id="51" dur="500" fill="hold"/>
                                        <p:tgtEl>
                                          <p:spTgt spid="9"/>
                                        </p:tgtEl>
                                        <p:attrNameLst>
                                          <p:attrName>ppt_y</p:attrName>
                                        </p:attrNameLst>
                                      </p:cBhvr>
                                      <p:tavLst>
                                        <p:tav tm="0">
                                          <p:val>
                                            <p:strVal val="#ppt_y"/>
                                          </p:val>
                                        </p:tav>
                                        <p:tav tm="100000">
                                          <p:val>
                                            <p:strVal val="#ppt_y"/>
                                          </p:val>
                                        </p:tav>
                                      </p:tavLst>
                                    </p:anim>
                                  </p:childTnLst>
                                </p:cTn>
                              </p:par>
                              <p:par>
                                <p:cTn id="52" presetID="5" presetClass="entr" presetSubtype="10" dur="500" fill="hold" grpId="0" nodeType="withEffect">
                                  <p:stCondLst>
                                    <p:cond delay="250"/>
                                  </p:stCondLst>
                                  <p:childTnLst>
                                    <p:set>
                                      <p:cBhvr>
                                        <p:cTn id="53" dur="1" fill="hold">
                                          <p:stCondLst>
                                            <p:cond delay="0"/>
                                          </p:stCondLst>
                                        </p:cTn>
                                        <p:tgtEl>
                                          <p:spTgt spid="17"/>
                                        </p:tgtEl>
                                        <p:attrNameLst>
                                          <p:attrName>style.visibility</p:attrName>
                                        </p:attrNameLst>
                                      </p:cBhvr>
                                      <p:to>
                                        <p:strVal val="visible"/>
                                      </p:to>
                                    </p:set>
                                    <p:animEffect transition="in" filter="checkerboard(across)">
                                      <p:cBhvr>
                                        <p:cTn id="54" dur="500"/>
                                        <p:tgtEl>
                                          <p:spTgt spid="17"/>
                                        </p:tgtEl>
                                      </p:cBhvr>
                                    </p:animEffect>
                                  </p:childTnLst>
                                </p:cTn>
                              </p:par>
                              <p:par>
                                <p:cTn id="55" presetID="5" presetClass="entr" presetSubtype="10" dur="500" fill="hold" grpId="0" nodeType="withEffect">
                                  <p:stCondLst>
                                    <p:cond delay="250"/>
                                  </p:stCondLst>
                                  <p:childTnLst>
                                    <p:set>
                                      <p:cBhvr>
                                        <p:cTn id="56" dur="1" fill="hold">
                                          <p:stCondLst>
                                            <p:cond delay="0"/>
                                          </p:stCondLst>
                                        </p:cTn>
                                        <p:tgtEl>
                                          <p:spTgt spid="18"/>
                                        </p:tgtEl>
                                        <p:attrNameLst>
                                          <p:attrName>style.visibility</p:attrName>
                                        </p:attrNameLst>
                                      </p:cBhvr>
                                      <p:to>
                                        <p:strVal val="visible"/>
                                      </p:to>
                                    </p:set>
                                    <p:animEffect transition="in" filter="checkerboard(across)">
                                      <p:cBhvr>
                                        <p:cTn id="57" dur="500"/>
                                        <p:tgtEl>
                                          <p:spTgt spid="18"/>
                                        </p:tgtEl>
                                      </p:cBhvr>
                                    </p:animEffect>
                                  </p:childTnLst>
                                </p:cTn>
                              </p:par>
                              <p:par>
                                <p:cTn id="58" presetID="5" presetClass="entr" presetSubtype="10" dur="500" fill="hold" grpId="0" nodeType="withEffect">
                                  <p:stCondLst>
                                    <p:cond delay="250"/>
                                  </p:stCondLst>
                                  <p:childTnLst>
                                    <p:set>
                                      <p:cBhvr>
                                        <p:cTn id="59" dur="1" fill="hold">
                                          <p:stCondLst>
                                            <p:cond delay="0"/>
                                          </p:stCondLst>
                                        </p:cTn>
                                        <p:tgtEl>
                                          <p:spTgt spid="19"/>
                                        </p:tgtEl>
                                        <p:attrNameLst>
                                          <p:attrName>style.visibility</p:attrName>
                                        </p:attrNameLst>
                                      </p:cBhvr>
                                      <p:to>
                                        <p:strVal val="visible"/>
                                      </p:to>
                                    </p:set>
                                    <p:animEffect transition="in" filter="checkerboard(across)">
                                      <p:cBhvr>
                                        <p:cTn id="60" dur="500"/>
                                        <p:tgtEl>
                                          <p:spTgt spid="19"/>
                                        </p:tgtEl>
                                      </p:cBhvr>
                                    </p:animEffect>
                                  </p:childTnLst>
                                </p:cTn>
                              </p:par>
                              <p:par>
                                <p:cTn id="61" presetID="5" presetClass="entr" presetSubtype="10" dur="500" fill="hold" grpId="0" nodeType="withEffect">
                                  <p:stCondLst>
                                    <p:cond delay="250"/>
                                  </p:stCondLst>
                                  <p:childTnLst>
                                    <p:set>
                                      <p:cBhvr>
                                        <p:cTn id="62" dur="1" fill="hold">
                                          <p:stCondLst>
                                            <p:cond delay="0"/>
                                          </p:stCondLst>
                                        </p:cTn>
                                        <p:tgtEl>
                                          <p:spTgt spid="20"/>
                                        </p:tgtEl>
                                        <p:attrNameLst>
                                          <p:attrName>style.visibility</p:attrName>
                                        </p:attrNameLst>
                                      </p:cBhvr>
                                      <p:to>
                                        <p:strVal val="visible"/>
                                      </p:to>
                                    </p:set>
                                    <p:animEffect transition="in" filter="checkerboard(across)">
                                      <p:cBhvr>
                                        <p:cTn id="63" dur="500"/>
                                        <p:tgtEl>
                                          <p:spTgt spid="20"/>
                                        </p:tgtEl>
                                      </p:cBhvr>
                                    </p:animEffect>
                                  </p:childTnLst>
                                </p:cTn>
                              </p:par>
                              <p:par>
                                <p:cTn id="64" presetID="5" presetClass="entr" presetSubtype="10" dur="500" fill="hold" grpId="0" nodeType="withEffect">
                                  <p:stCondLst>
                                    <p:cond delay="250"/>
                                  </p:stCondLst>
                                  <p:childTnLst>
                                    <p:set>
                                      <p:cBhvr>
                                        <p:cTn id="65" dur="1" fill="hold">
                                          <p:stCondLst>
                                            <p:cond delay="0"/>
                                          </p:stCondLst>
                                        </p:cTn>
                                        <p:tgtEl>
                                          <p:spTgt spid="21"/>
                                        </p:tgtEl>
                                        <p:attrNameLst>
                                          <p:attrName>style.visibility</p:attrName>
                                        </p:attrNameLst>
                                      </p:cBhvr>
                                      <p:to>
                                        <p:strVal val="visible"/>
                                      </p:to>
                                    </p:set>
                                    <p:animEffect transition="in" filter="checkerboard(across)">
                                      <p:cBhvr>
                                        <p:cTn id="66" dur="500"/>
                                        <p:tgtEl>
                                          <p:spTgt spid="21"/>
                                        </p:tgtEl>
                                      </p:cBhvr>
                                    </p:animEffect>
                                  </p:childTnLst>
                                </p:cTn>
                              </p:par>
                              <p:par>
                                <p:cTn id="67" presetID="5" presetClass="entr" presetSubtype="10" dur="500" fill="hold" grpId="0" nodeType="withEffect">
                                  <p:stCondLst>
                                    <p:cond delay="250"/>
                                  </p:stCondLst>
                                  <p:childTnLst>
                                    <p:set>
                                      <p:cBhvr>
                                        <p:cTn id="68" dur="1" fill="hold">
                                          <p:stCondLst>
                                            <p:cond delay="0"/>
                                          </p:stCondLst>
                                        </p:cTn>
                                        <p:tgtEl>
                                          <p:spTgt spid="22"/>
                                        </p:tgtEl>
                                        <p:attrNameLst>
                                          <p:attrName>style.visibility</p:attrName>
                                        </p:attrNameLst>
                                      </p:cBhvr>
                                      <p:to>
                                        <p:strVal val="visible"/>
                                      </p:to>
                                    </p:set>
                                    <p:animEffect transition="in" filter="checkerboard(across)">
                                      <p:cBhvr>
                                        <p:cTn id="69"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P spid="9" grpId="0"/>
      <p:bldP spid="10" grpId="0" animBg="1"/>
      <p:bldP spid="11" grpId="0" animBg="1"/>
      <p:bldP spid="12" grpId="0" animBg="1"/>
      <p:bldP spid="13" grpId="0" animBg="1"/>
      <p:bldP spid="14" grpId="0" animBg="1"/>
      <p:bldP spid="15" grpId="0" animBg="1"/>
      <p:bldP spid="17" grpId="0"/>
      <p:bldP spid="18" grpId="0"/>
      <p:bldP spid="19" grpId="0"/>
      <p:bldP spid="20" grpId="0"/>
      <p:bldP spid="21" grpId="0"/>
      <p:bldP spid="22" grpId="0"/>
      <p:bldP spid="2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320458" y="446099"/>
            <a:ext cx="5572519" cy="785143"/>
            <a:chOff x="1679798" y="438128"/>
            <a:chExt cx="5572519" cy="785143"/>
          </a:xfrm>
        </p:grpSpPr>
        <p:sp>
          <p:nvSpPr>
            <p:cNvPr id="6" name="文本框 5"/>
            <p:cNvSpPr txBox="1"/>
            <p:nvPr/>
          </p:nvSpPr>
          <p:spPr>
            <a:xfrm>
              <a:off x="2398824" y="438128"/>
              <a:ext cx="4134465" cy="523220"/>
            </a:xfrm>
            <a:prstGeom prst="rect">
              <a:avLst/>
            </a:prstGeom>
            <a:noFill/>
          </p:spPr>
          <p:txBody>
            <a:bodyPr wrap="none" rtlCol="0">
              <a:spAutoFit/>
              <a:scene3d>
                <a:camera prst="orthographicFront"/>
                <a:lightRig rig="threePt" dir="t"/>
              </a:scene3d>
              <a:sp3d contourW="12700"/>
            </a:bodyPr>
            <a:lstStyle>
              <a:defPPr>
                <a:defRPr lang="zh-CN"/>
              </a:defPPr>
              <a:lvl1pPr lvl="0" algn="ctr">
                <a:defRPr sz="2800">
                  <a:solidFill>
                    <a:schemeClr val="tx1">
                      <a:lumMod val="85000"/>
                      <a:lumOff val="15000"/>
                    </a:schemeClr>
                  </a:solidFill>
                  <a:latin typeface="汉仪大宋简" panose="02010609000101010101" pitchFamily="49" charset="-122"/>
                  <a:ea typeface="汉仪大宋简" panose="02010609000101010101" pitchFamily="49" charset="-122"/>
                </a:defRPr>
              </a:lvl1pPr>
            </a:lstStyle>
            <a:p>
              <a:r>
                <a:rPr lang="zh-CN" altLang="en-US">
                  <a:latin typeface="思源宋体 CN Heavy" pitchFamily="18" charset="-122"/>
                  <a:ea typeface="思源宋体 CN Heavy" pitchFamily="18" charset="-122"/>
                  <a:sym typeface="方正公文黑体" panose="02000500000000000000" charset="-122"/>
                </a:rPr>
                <a:t>取得的成果和达成的目标</a:t>
              </a:r>
            </a:p>
          </p:txBody>
        </p:sp>
        <p:sp>
          <p:nvSpPr>
            <p:cNvPr id="7" name="文本框 6"/>
            <p:cNvSpPr txBox="1"/>
            <p:nvPr/>
          </p:nvSpPr>
          <p:spPr>
            <a:xfrm>
              <a:off x="1679798" y="977050"/>
              <a:ext cx="5572519" cy="246221"/>
            </a:xfrm>
            <a:prstGeom prst="rect">
              <a:avLst/>
            </a:prstGeom>
            <a:noFill/>
          </p:spPr>
          <p:txBody>
            <a:bodyPr wrap="square" rtlCol="0">
              <a:spAutoFit/>
              <a:scene3d>
                <a:camera prst="orthographicFront"/>
                <a:lightRig rig="threePt" dir="t"/>
              </a:scene3d>
              <a:sp3d contourW="12700"/>
            </a:bodyPr>
            <a:lstStyle/>
            <a:p>
              <a:pPr lvl="0" algn="ctr">
                <a:defRPr/>
              </a:pPr>
              <a:r>
                <a:rPr lang="en-US" altLang="zh-CN" sz="1000">
                  <a:solidFill>
                    <a:schemeClr val="bg1">
                      <a:lumMod val="50000"/>
                    </a:schemeClr>
                  </a:solidFill>
                  <a:latin typeface="微软雅黑" panose="020B0503020204020204" pitchFamily="34" charset="-122"/>
                  <a:ea typeface="微软雅黑" panose="020B0503020204020204" pitchFamily="34" charset="-122"/>
                  <a:sym typeface="方正公文黑体" panose="02000500000000000000" charset="-122"/>
                </a:rPr>
                <a:t>Financial industry investment return analysis marketing report</a:t>
              </a:r>
              <a:endParaRPr lang="zh-CN" altLang="en-US" sz="1000">
                <a:solidFill>
                  <a:schemeClr val="bg1">
                    <a:lumMod val="50000"/>
                  </a:schemeClr>
                </a:solidFill>
                <a:latin typeface="微软雅黑" panose="020B0503020204020204" pitchFamily="34" charset="-122"/>
                <a:ea typeface="微软雅黑" panose="020B0503020204020204" pitchFamily="34" charset="-122"/>
                <a:sym typeface="方正公文黑体" panose="02000500000000000000" charset="-122"/>
              </a:endParaRPr>
            </a:p>
          </p:txBody>
        </p:sp>
      </p:grpSp>
      <p:sp>
        <p:nvSpPr>
          <p:cNvPr id="5" name="矩形: 圆顶角 12"/>
          <p:cNvSpPr/>
          <p:nvPr/>
        </p:nvSpPr>
        <p:spPr>
          <a:xfrm rot="10800000">
            <a:off x="8436159" y="2919536"/>
            <a:ext cx="2103796" cy="3263930"/>
          </a:xfrm>
          <a:prstGeom prst="round2SameRect">
            <a:avLst>
              <a:gd name="adj1" fmla="val 0"/>
              <a:gd name="adj2" fmla="val 0"/>
            </a:avLst>
          </a:prstGeom>
          <a:gradFill flip="none" rotWithShape="1">
            <a:gsLst>
              <a:gs pos="0">
                <a:srgbClr val="B6D8D4">
                  <a:alpha val="0"/>
                </a:srgbClr>
              </a:gs>
              <a:gs pos="78000">
                <a:srgbClr val="B6D8D4"/>
              </a:gs>
            </a:gsLst>
            <a:lin ang="5400000" scaled="0"/>
          </a:gradFill>
          <a:ln w="12700" cap="flat" cmpd="sng" algn="ctr">
            <a:noFill/>
            <a:prstDash val="solid"/>
            <a:miter lim="800000"/>
          </a:ln>
          <a:effectLst>
            <a:outerShdw blurRad="254000" dist="114300" dir="5400000" sx="90000" sy="90000" algn="t"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prstClr val="white"/>
              </a:solidFill>
              <a:latin typeface="微软雅黑" panose="020B0503020204020204" pitchFamily="34" charset="-122"/>
              <a:ea typeface="微软雅黑" panose="020B0503020204020204" pitchFamily="34" charset="-122"/>
              <a:cs typeface="汉仪书魂体简" panose="02010600000101010101" charset="-122"/>
              <a:sym typeface="汉仪书宋二简"/>
            </a:endParaRPr>
          </a:p>
        </p:txBody>
      </p:sp>
      <p:sp>
        <p:nvSpPr>
          <p:cNvPr id="8" name="矩形: 圆顶角 13"/>
          <p:cNvSpPr/>
          <p:nvPr/>
        </p:nvSpPr>
        <p:spPr>
          <a:xfrm rot="10800000">
            <a:off x="4966270" y="2763338"/>
            <a:ext cx="2270892" cy="3420127"/>
          </a:xfrm>
          <a:prstGeom prst="round2SameRect">
            <a:avLst>
              <a:gd name="adj1" fmla="val 0"/>
              <a:gd name="adj2" fmla="val 0"/>
            </a:avLst>
          </a:prstGeom>
          <a:gradFill flip="none" rotWithShape="1">
            <a:gsLst>
              <a:gs pos="28000">
                <a:srgbClr val="B6D8D4">
                  <a:alpha val="0"/>
                </a:srgbClr>
              </a:gs>
              <a:gs pos="100000">
                <a:srgbClr val="B6D8D4"/>
              </a:gs>
            </a:gsLst>
            <a:lin ang="5400000" scaled="1"/>
          </a:gradFill>
          <a:ln w="12700" cap="flat" cmpd="sng" algn="ctr">
            <a:noFill/>
            <a:prstDash val="solid"/>
            <a:miter lim="800000"/>
          </a:ln>
          <a:effectLst/>
        </p:spPr>
        <p:txBody>
          <a:bodyPr rtlCol="0" anchor="ctr"/>
          <a:lstStyle/>
          <a:p>
            <a:pPr algn="ctr" defTabSz="914400">
              <a:defRPr/>
            </a:pPr>
            <a:endParaRPr lang="zh-CN" altLang="en-US" sz="1800" kern="0">
              <a:solidFill>
                <a:prstClr val="white"/>
              </a:solidFill>
              <a:latin typeface="微软雅黑" panose="020B0503020204020204" pitchFamily="34" charset="-122"/>
              <a:ea typeface="微软雅黑" panose="020B0503020204020204" pitchFamily="34" charset="-122"/>
              <a:cs typeface="汉仪书魂体简" panose="02010600000101010101" charset="-122"/>
              <a:sym typeface="汉仪书宋二简"/>
            </a:endParaRPr>
          </a:p>
        </p:txBody>
      </p:sp>
      <p:sp>
        <p:nvSpPr>
          <p:cNvPr id="9" name="矩形: 圆顶角 14"/>
          <p:cNvSpPr/>
          <p:nvPr/>
        </p:nvSpPr>
        <p:spPr>
          <a:xfrm rot="10800000">
            <a:off x="1595891" y="2919536"/>
            <a:ext cx="2103796" cy="3263930"/>
          </a:xfrm>
          <a:prstGeom prst="round2SameRect">
            <a:avLst>
              <a:gd name="adj1" fmla="val 0"/>
              <a:gd name="adj2" fmla="val 0"/>
            </a:avLst>
          </a:prstGeom>
          <a:gradFill flip="none" rotWithShape="1">
            <a:gsLst>
              <a:gs pos="0">
                <a:srgbClr val="B6D8D4">
                  <a:alpha val="0"/>
                </a:srgbClr>
              </a:gs>
              <a:gs pos="78000">
                <a:srgbClr val="B6D8D4"/>
              </a:gs>
            </a:gsLst>
            <a:lin ang="5400000" scaled="0"/>
          </a:gradFill>
          <a:ln w="12700" cap="flat" cmpd="sng" algn="ctr">
            <a:noFill/>
            <a:prstDash val="solid"/>
            <a:miter lim="800000"/>
          </a:ln>
          <a:effectLst>
            <a:outerShdw blurRad="254000" dist="114300" dir="5400000" sx="90000" sy="90000" algn="t"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prstClr val="white"/>
              </a:solidFill>
              <a:latin typeface="微软雅黑" panose="020B0503020204020204" pitchFamily="34" charset="-122"/>
              <a:ea typeface="微软雅黑" panose="020B0503020204020204" pitchFamily="34" charset="-122"/>
              <a:cs typeface="汉仪书魂体简" panose="02010600000101010101" charset="-122"/>
              <a:sym typeface="汉仪书宋二简"/>
            </a:endParaRPr>
          </a:p>
        </p:txBody>
      </p:sp>
      <p:sp>
        <p:nvSpPr>
          <p:cNvPr id="10" name="椭圆 9"/>
          <p:cNvSpPr/>
          <p:nvPr/>
        </p:nvSpPr>
        <p:spPr>
          <a:xfrm>
            <a:off x="4966269" y="1653988"/>
            <a:ext cx="2270892" cy="2270891"/>
          </a:xfrm>
          <a:prstGeom prst="ellipse">
            <a:avLst/>
          </a:prstGeom>
          <a:gradFill>
            <a:gsLst>
              <a:gs pos="0">
                <a:srgbClr val="B6D8D4"/>
              </a:gs>
              <a:gs pos="100000">
                <a:srgbClr val="5AA69D"/>
              </a:gs>
            </a:gsLst>
            <a:lin ang="2700000" scaled="0"/>
          </a:gradFill>
          <a:ln w="12700" cap="flat" cmpd="sng" algn="ctr">
            <a:noFill/>
            <a:prstDash val="solid"/>
            <a:miter lim="800000"/>
          </a:ln>
          <a:effectLst>
            <a:outerShdw blurRad="254000" dist="101600" dir="2700000" algn="tl" rotWithShape="0">
              <a:schemeClr val="dk1">
                <a:lumMod val="100000"/>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prstClr val="white"/>
              </a:solidFill>
              <a:latin typeface="微软雅黑" panose="020B0503020204020204" pitchFamily="34" charset="-122"/>
              <a:ea typeface="微软雅黑" panose="020B0503020204020204" pitchFamily="34" charset="-122"/>
              <a:cs typeface="汉仪书魂体简" panose="02010600000101010101" charset="-122"/>
              <a:sym typeface="汉仪书宋二简"/>
            </a:endParaRPr>
          </a:p>
        </p:txBody>
      </p:sp>
      <p:sp>
        <p:nvSpPr>
          <p:cNvPr id="11" name="椭圆 10"/>
          <p:cNvSpPr/>
          <p:nvPr/>
        </p:nvSpPr>
        <p:spPr>
          <a:xfrm>
            <a:off x="8436159" y="1850882"/>
            <a:ext cx="2103796" cy="2103796"/>
          </a:xfrm>
          <a:prstGeom prst="ellipse">
            <a:avLst/>
          </a:prstGeom>
          <a:solidFill>
            <a:schemeClr val="bg1"/>
          </a:solidFill>
          <a:ln>
            <a:noFill/>
          </a:ln>
          <a:effectLst>
            <a:outerShdw blurRad="508000" dist="190500" dir="5400000" sx="95000" sy="95000" algn="t" rotWithShape="0">
              <a:schemeClr val="dk1">
                <a:lumMod val="10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latin typeface="微软雅黑" panose="020B0503020204020204" pitchFamily="34" charset="-122"/>
              <a:ea typeface="微软雅黑" panose="020B0503020204020204" pitchFamily="34" charset="-122"/>
              <a:cs typeface="汉仪书魂体简" panose="02010600000101010101" charset="-122"/>
              <a:sym typeface="汉仪书宋二简"/>
            </a:endParaRPr>
          </a:p>
        </p:txBody>
      </p:sp>
      <p:sp>
        <p:nvSpPr>
          <p:cNvPr id="12" name="椭圆 11"/>
          <p:cNvSpPr/>
          <p:nvPr/>
        </p:nvSpPr>
        <p:spPr>
          <a:xfrm>
            <a:off x="1595890" y="1930041"/>
            <a:ext cx="2103796" cy="2103796"/>
          </a:xfrm>
          <a:prstGeom prst="ellipse">
            <a:avLst/>
          </a:prstGeom>
          <a:solidFill>
            <a:schemeClr val="bg1"/>
          </a:solidFill>
          <a:ln>
            <a:noFill/>
          </a:ln>
          <a:effectLst>
            <a:outerShdw blurRad="508000" dist="190500" dir="5400000" sx="95000" sy="95000" algn="t" rotWithShape="0">
              <a:schemeClr val="dk1">
                <a:lumMod val="10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latin typeface="微软雅黑" panose="020B0503020204020204" pitchFamily="34" charset="-122"/>
              <a:ea typeface="微软雅黑" panose="020B0503020204020204" pitchFamily="34" charset="-122"/>
              <a:cs typeface="汉仪书魂体简" panose="02010600000101010101" charset="-122"/>
              <a:sym typeface="汉仪书宋二简"/>
            </a:endParaRPr>
          </a:p>
        </p:txBody>
      </p:sp>
      <p:sp>
        <p:nvSpPr>
          <p:cNvPr id="13" name="文本框 12"/>
          <p:cNvSpPr txBox="1"/>
          <p:nvPr/>
        </p:nvSpPr>
        <p:spPr>
          <a:xfrm>
            <a:off x="5639073" y="2319351"/>
            <a:ext cx="952184" cy="553998"/>
          </a:xfrm>
          <a:prstGeom prst="rect">
            <a:avLst/>
          </a:prstGeom>
          <a:noFill/>
          <a:effectLst/>
        </p:spPr>
        <p:txBody>
          <a:bodyPr wrap="none" lIns="0" tIns="0" rIns="0" bIns="0" rtlCol="0">
            <a:spAutoFit/>
          </a:bodyPr>
          <a:lstStyle>
            <a:defPPr>
              <a:defRPr lang="zh-CN"/>
            </a:defPPr>
            <a:lvl1pPr>
              <a:defRPr sz="6955">
                <a:gradFill>
                  <a:gsLst>
                    <a:gs pos="0">
                      <a:schemeClr val="bg1"/>
                    </a:gs>
                    <a:gs pos="100000">
                      <a:schemeClr val="accent2">
                        <a:lumMod val="60000"/>
                        <a:lumOff val="40000"/>
                      </a:schemeClr>
                    </a:gs>
                  </a:gsLst>
                  <a:lin ang="5400000" scaled="1"/>
                </a:gradFill>
                <a:effectLst>
                  <a:outerShdw blurRad="152400" dist="76200" dir="5400000" algn="tl" rotWithShape="0">
                    <a:schemeClr val="accent1">
                      <a:lumMod val="50000"/>
                      <a:alpha val="48000"/>
                    </a:schemeClr>
                  </a:outerShdw>
                </a:effectLst>
                <a:latin typeface="OPPOSans H" panose="00020600040101010101" pitchFamily="18" charset="-122"/>
                <a:ea typeface="OPPOSans H" panose="00020600040101010101" pitchFamily="18" charset="-122"/>
                <a:cs typeface="OPPOSans H" panose="00020600040101010101" pitchFamily="18" charset="-122"/>
              </a:defRPr>
            </a:lvl1pPr>
          </a:lstStyle>
          <a:p>
            <a:pPr algn="ctr" defTabSz="914400">
              <a:defRPr/>
            </a:pPr>
            <a:r>
              <a:rPr lang="en-US" altLang="zh-CN" sz="3600" kern="0">
                <a:gradFill>
                  <a:gsLst>
                    <a:gs pos="0">
                      <a:schemeClr val="bg1"/>
                    </a:gs>
                    <a:gs pos="100000">
                      <a:schemeClr val="accent1">
                        <a:lumMod val="20000"/>
                        <a:lumOff val="80000"/>
                      </a:schemeClr>
                    </a:gs>
                  </a:gsLst>
                  <a:lin ang="2700000" scaled="0"/>
                </a:gradFill>
                <a:effectLst/>
                <a:latin typeface="微软雅黑" panose="020B0503020204020204" pitchFamily="34" charset="-122"/>
                <a:ea typeface="微软雅黑" panose="020B0503020204020204" pitchFamily="34" charset="-122"/>
                <a:cs typeface="汉仪书魂体简" panose="02010600000101010101" charset="-122"/>
                <a:sym typeface="汉仪书宋二简"/>
              </a:rPr>
              <a:t>60%</a:t>
            </a:r>
            <a:endParaRPr lang="zh-CN" altLang="en-US" sz="3600" kern="0">
              <a:gradFill>
                <a:gsLst>
                  <a:gs pos="0">
                    <a:schemeClr val="bg1"/>
                  </a:gs>
                  <a:gs pos="100000">
                    <a:schemeClr val="accent1">
                      <a:lumMod val="20000"/>
                      <a:lumOff val="80000"/>
                    </a:schemeClr>
                  </a:gs>
                </a:gsLst>
                <a:lin ang="2700000" scaled="0"/>
              </a:gradFill>
              <a:effectLst/>
              <a:latin typeface="微软雅黑" panose="020B0503020204020204" pitchFamily="34" charset="-122"/>
              <a:ea typeface="微软雅黑" panose="020B0503020204020204" pitchFamily="34" charset="-122"/>
              <a:cs typeface="汉仪书魂体简" panose="02010600000101010101" charset="-122"/>
              <a:sym typeface="汉仪书宋二简"/>
            </a:endParaRPr>
          </a:p>
        </p:txBody>
      </p:sp>
      <p:sp>
        <p:nvSpPr>
          <p:cNvPr id="14" name="文本框 13"/>
          <p:cNvSpPr txBox="1"/>
          <p:nvPr/>
        </p:nvSpPr>
        <p:spPr>
          <a:xfrm>
            <a:off x="5431228" y="2944065"/>
            <a:ext cx="1340976" cy="215444"/>
          </a:xfrm>
          <a:prstGeom prst="rect">
            <a:avLst/>
          </a:prstGeom>
          <a:noFill/>
          <a:ln>
            <a:noFill/>
          </a:ln>
        </p:spPr>
        <p:txBody>
          <a:bodyPr wrap="square" lIns="0" tIns="0" rIns="0" bIns="0" rtlCol="0">
            <a:spAutoFit/>
          </a:bodyPr>
          <a:lstStyle/>
          <a:p>
            <a:pPr algn="ctr" hangingPunct="0">
              <a:defRPr/>
            </a:pPr>
            <a:r>
              <a:rPr lang="zh-CN" altLang="en-US" sz="1400">
                <a:solidFill>
                  <a:prstClr val="white"/>
                </a:solidFill>
                <a:latin typeface="微软雅黑" panose="020B0503020204020204" pitchFamily="34" charset="-122"/>
                <a:ea typeface="微软雅黑" panose="020B0503020204020204" pitchFamily="34" charset="-122"/>
                <a:cs typeface="汉仪书魂体简" panose="02010600000101010101" charset="-122"/>
                <a:sym typeface="汉仪书宋二简"/>
              </a:rPr>
              <a:t>达成的目标</a:t>
            </a:r>
          </a:p>
        </p:txBody>
      </p:sp>
      <p:sp>
        <p:nvSpPr>
          <p:cNvPr id="15" name="文本框 14"/>
          <p:cNvSpPr txBox="1"/>
          <p:nvPr/>
        </p:nvSpPr>
        <p:spPr>
          <a:xfrm>
            <a:off x="1732806" y="2431668"/>
            <a:ext cx="1856862" cy="553998"/>
          </a:xfrm>
          <a:prstGeom prst="rect">
            <a:avLst/>
          </a:prstGeom>
          <a:noFill/>
        </p:spPr>
        <p:txBody>
          <a:bodyPr wrap="square" lIns="0" tIns="0" rIns="0" bIns="0" rtlCol="0">
            <a:spAutoFit/>
          </a:bodyPr>
          <a:lstStyle/>
          <a:p>
            <a:pPr algn="ctr">
              <a:defRPr/>
            </a:pPr>
            <a:r>
              <a:rPr lang="en-US" altLang="zh-CN" sz="3600">
                <a:solidFill>
                  <a:schemeClr val="tx1">
                    <a:lumMod val="75000"/>
                    <a:lumOff val="25000"/>
                  </a:schemeClr>
                </a:solidFill>
                <a:latin typeface="微软雅黑" panose="020B0503020204020204" pitchFamily="34" charset="-122"/>
                <a:ea typeface="微软雅黑" panose="020B0503020204020204" pitchFamily="34" charset="-122"/>
                <a:cs typeface="汉仪书魂体简" panose="02010600000101010101" charset="-122"/>
                <a:sym typeface="汉仪书宋二简"/>
              </a:rPr>
              <a:t>80%</a:t>
            </a:r>
            <a:endParaRPr lang="zh-CN" altLang="en-US" sz="3600">
              <a:solidFill>
                <a:schemeClr val="tx1">
                  <a:lumMod val="75000"/>
                  <a:lumOff val="25000"/>
                </a:schemeClr>
              </a:solidFill>
              <a:latin typeface="微软雅黑" panose="020B0503020204020204" pitchFamily="34" charset="-122"/>
              <a:ea typeface="微软雅黑" panose="020B0503020204020204" pitchFamily="34" charset="-122"/>
              <a:cs typeface="汉仪书魂体简" panose="02010600000101010101" charset="-122"/>
              <a:sym typeface="汉仪书宋二简"/>
            </a:endParaRPr>
          </a:p>
        </p:txBody>
      </p:sp>
      <p:sp>
        <p:nvSpPr>
          <p:cNvPr id="16" name="文本框 15"/>
          <p:cNvSpPr txBox="1"/>
          <p:nvPr/>
        </p:nvSpPr>
        <p:spPr>
          <a:xfrm>
            <a:off x="2016986" y="3056382"/>
            <a:ext cx="1261606" cy="215444"/>
          </a:xfrm>
          <a:prstGeom prst="rect">
            <a:avLst/>
          </a:prstGeom>
          <a:noFill/>
          <a:ln>
            <a:noFill/>
          </a:ln>
        </p:spPr>
        <p:txBody>
          <a:bodyPr wrap="square" lIns="0" tIns="0" rIns="0" bIns="0" rtlCol="0">
            <a:spAutoFit/>
          </a:bodyPr>
          <a:lstStyle/>
          <a:p>
            <a:pPr algn="ctr" hangingPunct="0">
              <a:defRPr/>
            </a:pPr>
            <a:r>
              <a:rPr lang="zh-CN" altLang="en-US" sz="1400">
                <a:solidFill>
                  <a:schemeClr val="tx1">
                    <a:lumMod val="75000"/>
                    <a:lumOff val="25000"/>
                  </a:schemeClr>
                </a:solidFill>
                <a:latin typeface="微软雅黑" panose="020B0503020204020204" pitchFamily="34" charset="-122"/>
                <a:ea typeface="微软雅黑" panose="020B0503020204020204" pitchFamily="34" charset="-122"/>
                <a:cs typeface="汉仪书魂体简" panose="02010600000101010101" charset="-122"/>
                <a:sym typeface="汉仪书宋二简"/>
              </a:rPr>
              <a:t>取得的成果</a:t>
            </a:r>
            <a:endParaRPr lang="en-US" altLang="zh-CN" sz="1400">
              <a:solidFill>
                <a:schemeClr val="tx1">
                  <a:lumMod val="75000"/>
                  <a:lumOff val="25000"/>
                </a:schemeClr>
              </a:solidFill>
              <a:latin typeface="微软雅黑" panose="020B0503020204020204" pitchFamily="34" charset="-122"/>
              <a:ea typeface="微软雅黑" panose="020B0503020204020204" pitchFamily="34" charset="-122"/>
              <a:cs typeface="汉仪书魂体简" panose="02010600000101010101" charset="-122"/>
              <a:sym typeface="汉仪书宋二简"/>
            </a:endParaRPr>
          </a:p>
        </p:txBody>
      </p:sp>
      <p:sp>
        <p:nvSpPr>
          <p:cNvPr id="17" name="文本框 16"/>
          <p:cNvSpPr txBox="1"/>
          <p:nvPr/>
        </p:nvSpPr>
        <p:spPr>
          <a:xfrm>
            <a:off x="8573074" y="2431668"/>
            <a:ext cx="1856862" cy="553998"/>
          </a:xfrm>
          <a:prstGeom prst="rect">
            <a:avLst/>
          </a:prstGeom>
          <a:noFill/>
        </p:spPr>
        <p:txBody>
          <a:bodyPr wrap="square" lIns="0" tIns="0" rIns="0" bIns="0" rtlCol="0">
            <a:spAutoFit/>
          </a:bodyPr>
          <a:lstStyle/>
          <a:p>
            <a:pPr algn="ctr">
              <a:defRPr/>
            </a:pPr>
            <a:r>
              <a:rPr lang="en-US" altLang="zh-CN" sz="3600">
                <a:solidFill>
                  <a:schemeClr val="tx1">
                    <a:lumMod val="75000"/>
                    <a:lumOff val="25000"/>
                  </a:schemeClr>
                </a:solidFill>
                <a:latin typeface="微软雅黑" panose="020B0503020204020204" pitchFamily="34" charset="-122"/>
                <a:ea typeface="微软雅黑" panose="020B0503020204020204" pitchFamily="34" charset="-122"/>
                <a:cs typeface="汉仪书魂体简" panose="02010600000101010101" charset="-122"/>
                <a:sym typeface="汉仪书宋二简"/>
              </a:rPr>
              <a:t>53%</a:t>
            </a:r>
            <a:endParaRPr lang="zh-CN" altLang="en-US" sz="3600">
              <a:solidFill>
                <a:schemeClr val="tx1">
                  <a:lumMod val="75000"/>
                  <a:lumOff val="25000"/>
                </a:schemeClr>
              </a:solidFill>
              <a:latin typeface="微软雅黑" panose="020B0503020204020204" pitchFamily="34" charset="-122"/>
              <a:ea typeface="微软雅黑" panose="020B0503020204020204" pitchFamily="34" charset="-122"/>
              <a:cs typeface="汉仪书魂体简" panose="02010600000101010101" charset="-122"/>
              <a:sym typeface="汉仪书宋二简"/>
            </a:endParaRPr>
          </a:p>
        </p:txBody>
      </p:sp>
      <p:sp>
        <p:nvSpPr>
          <p:cNvPr id="18" name="文本框 17"/>
          <p:cNvSpPr txBox="1"/>
          <p:nvPr/>
        </p:nvSpPr>
        <p:spPr>
          <a:xfrm>
            <a:off x="8857255" y="3056382"/>
            <a:ext cx="1261606" cy="215444"/>
          </a:xfrm>
          <a:prstGeom prst="rect">
            <a:avLst/>
          </a:prstGeom>
          <a:noFill/>
          <a:ln>
            <a:noFill/>
          </a:ln>
        </p:spPr>
        <p:txBody>
          <a:bodyPr wrap="square" lIns="0" tIns="0" rIns="0" bIns="0" rtlCol="0">
            <a:spAutoFit/>
          </a:bodyPr>
          <a:lstStyle/>
          <a:p>
            <a:pPr algn="ctr" hangingPunct="0">
              <a:defRPr/>
            </a:pPr>
            <a:r>
              <a:rPr lang="zh-CN" altLang="en-US" sz="1400">
                <a:solidFill>
                  <a:schemeClr val="tx1">
                    <a:lumMod val="75000"/>
                    <a:lumOff val="25000"/>
                  </a:schemeClr>
                </a:solidFill>
                <a:latin typeface="微软雅黑" panose="020B0503020204020204" pitchFamily="34" charset="-122"/>
                <a:ea typeface="微软雅黑" panose="020B0503020204020204" pitchFamily="34" charset="-122"/>
                <a:cs typeface="汉仪书魂体简" panose="02010600000101010101" charset="-122"/>
                <a:sym typeface="汉仪书宋二简"/>
              </a:rPr>
              <a:t>取得的成果</a:t>
            </a:r>
            <a:endParaRPr lang="en-US" altLang="zh-CN" sz="1400">
              <a:solidFill>
                <a:schemeClr val="tx1">
                  <a:lumMod val="75000"/>
                  <a:lumOff val="25000"/>
                </a:schemeClr>
              </a:solidFill>
              <a:latin typeface="微软雅黑" panose="020B0503020204020204" pitchFamily="34" charset="-122"/>
              <a:ea typeface="微软雅黑" panose="020B0503020204020204" pitchFamily="34" charset="-122"/>
              <a:cs typeface="汉仪书魂体简" panose="02010600000101010101" charset="-122"/>
              <a:sym typeface="汉仪书宋二简"/>
            </a:endParaRPr>
          </a:p>
        </p:txBody>
      </p:sp>
      <p:sp>
        <p:nvSpPr>
          <p:cNvPr id="19" name="文本框 18"/>
          <p:cNvSpPr txBox="1"/>
          <p:nvPr/>
        </p:nvSpPr>
        <p:spPr>
          <a:xfrm>
            <a:off x="1787220" y="4169742"/>
            <a:ext cx="1715973" cy="1107996"/>
          </a:xfrm>
          <a:prstGeom prst="rect">
            <a:avLst/>
          </a:prstGeom>
          <a:noFill/>
          <a:ln>
            <a:noFill/>
          </a:ln>
        </p:spPr>
        <p:txBody>
          <a:bodyPr wrap="square" lIns="0" tIns="0" rIns="0" bIns="0" rtlCol="0">
            <a:spAutoFit/>
          </a:bodyPr>
          <a:lstStyle/>
          <a:p>
            <a:pPr algn="ctr">
              <a:lnSpc>
                <a:spcPct val="150000"/>
              </a:lnSpc>
              <a:defRPr/>
            </a:pPr>
            <a:r>
              <a:rPr lang="zh-CN" altLang="en-US" sz="1200">
                <a:solidFill>
                  <a:schemeClr val="bg1"/>
                </a:solidFill>
                <a:latin typeface="微软雅黑" panose="020B0503020204020204" pitchFamily="34" charset="-122"/>
                <a:ea typeface="微软雅黑" panose="020B0503020204020204" pitchFamily="34" charset="-122"/>
                <a:cs typeface="汉仪书魂体简" panose="02010600000101010101" charset="-122"/>
                <a:sym typeface="汉仪书宋二简"/>
              </a:rPr>
              <a:t>请在此处添加具体内容文字尽量言简意赅简单说明即可，不必过于繁琐，注意版面美观度。</a:t>
            </a:r>
          </a:p>
        </p:txBody>
      </p:sp>
      <p:sp>
        <p:nvSpPr>
          <p:cNvPr id="20" name="文本框 19"/>
          <p:cNvSpPr txBox="1"/>
          <p:nvPr/>
        </p:nvSpPr>
        <p:spPr>
          <a:xfrm>
            <a:off x="8608206" y="4169742"/>
            <a:ext cx="1716970" cy="1107996"/>
          </a:xfrm>
          <a:prstGeom prst="rect">
            <a:avLst/>
          </a:prstGeom>
          <a:noFill/>
          <a:ln>
            <a:noFill/>
          </a:ln>
        </p:spPr>
        <p:txBody>
          <a:bodyPr wrap="square" lIns="0" tIns="0" rIns="0" bIns="0" rtlCol="0">
            <a:spAutoFit/>
          </a:bodyPr>
          <a:lstStyle/>
          <a:p>
            <a:pPr lvl="0" algn="ctr">
              <a:lnSpc>
                <a:spcPct val="150000"/>
              </a:lnSpc>
              <a:defRPr/>
            </a:pPr>
            <a:r>
              <a:rPr lang="zh-CN" altLang="en-US" sz="1200">
                <a:solidFill>
                  <a:schemeClr val="bg1"/>
                </a:solidFill>
                <a:latin typeface="微软雅黑" panose="020B0503020204020204" pitchFamily="34" charset="-122"/>
                <a:ea typeface="微软雅黑" panose="020B0503020204020204" pitchFamily="34" charset="-122"/>
                <a:cs typeface="汉仪书魂体简" panose="02010600000101010101" charset="-122"/>
                <a:sym typeface="汉仪书宋二简"/>
              </a:rPr>
              <a:t>请在此处添加具体内容文字尽量言简意赅单说明即可，不必过于繁琐，注意版面美观度。</a:t>
            </a:r>
          </a:p>
        </p:txBody>
      </p:sp>
      <p:sp>
        <p:nvSpPr>
          <p:cNvPr id="21" name="文本框 20"/>
          <p:cNvSpPr txBox="1"/>
          <p:nvPr/>
        </p:nvSpPr>
        <p:spPr>
          <a:xfrm>
            <a:off x="5243232" y="4117832"/>
            <a:ext cx="1716970" cy="1107996"/>
          </a:xfrm>
          <a:prstGeom prst="rect">
            <a:avLst/>
          </a:prstGeom>
          <a:noFill/>
          <a:ln>
            <a:noFill/>
          </a:ln>
        </p:spPr>
        <p:txBody>
          <a:bodyPr wrap="square" lIns="0" tIns="0" rIns="0" bIns="0" rtlCol="0">
            <a:spAutoFit/>
          </a:bodyPr>
          <a:lstStyle/>
          <a:p>
            <a:pPr lvl="0" algn="ctr">
              <a:lnSpc>
                <a:spcPct val="150000"/>
              </a:lnSpc>
              <a:defRPr/>
            </a:pPr>
            <a:r>
              <a:rPr lang="zh-CN" altLang="en-US" sz="1200">
                <a:solidFill>
                  <a:schemeClr val="tx1">
                    <a:lumMod val="50000"/>
                    <a:lumOff val="50000"/>
                  </a:schemeClr>
                </a:solidFill>
                <a:latin typeface="微软雅黑" panose="020B0503020204020204" pitchFamily="34" charset="-122"/>
                <a:ea typeface="微软雅黑" panose="020B0503020204020204" pitchFamily="34" charset="-122"/>
                <a:cs typeface="汉仪书魂体简" panose="02010600000101010101" charset="-122"/>
                <a:sym typeface="汉仪书宋二简"/>
              </a:rPr>
              <a:t>请在此处添加具体内容文字尽量言简意赅简单说明即可，不必过于繁琐，注意版面美观度。</a:t>
            </a:r>
          </a:p>
        </p:txBody>
      </p:sp>
      <p:grpSp>
        <p:nvGrpSpPr>
          <p:cNvPr id="22" name="组合 21"/>
          <p:cNvGrpSpPr/>
          <p:nvPr/>
        </p:nvGrpSpPr>
        <p:grpSpPr>
          <a:xfrm>
            <a:off x="7674188" y="3787873"/>
            <a:ext cx="326044" cy="711651"/>
            <a:chOff x="7674188" y="3787873"/>
            <a:chExt cx="326044" cy="711651"/>
          </a:xfrm>
        </p:grpSpPr>
        <p:sp>
          <p:nvSpPr>
            <p:cNvPr id="23" name="箭头: 下 28"/>
            <p:cNvSpPr/>
            <p:nvPr/>
          </p:nvSpPr>
          <p:spPr>
            <a:xfrm flipV="1">
              <a:off x="7674188" y="3787873"/>
              <a:ext cx="239165" cy="482843"/>
            </a:xfrm>
            <a:prstGeom prst="downArrow">
              <a:avLst>
                <a:gd name="adj1" fmla="val 31499"/>
                <a:gd name="adj2" fmla="val 50000"/>
              </a:avLst>
            </a:prstGeom>
            <a:gradFill>
              <a:gsLst>
                <a:gs pos="0">
                  <a:srgbClr val="B6D8D4"/>
                </a:gs>
                <a:gs pos="100000">
                  <a:srgbClr val="5AA69D"/>
                </a:gs>
              </a:gsLst>
              <a:lin ang="2700000" scaled="0"/>
            </a:gradFill>
            <a:ln w="12700" cap="flat" cmpd="sng" algn="ctr">
              <a:noFill/>
              <a:prstDash val="solid"/>
              <a:miter lim="800000"/>
            </a:ln>
            <a:effectLst>
              <a:outerShdw blurRad="254000" dist="114300" dir="5400000" sx="90000" sy="90000" algn="t"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prstClr val="white"/>
                </a:solidFill>
                <a:latin typeface="微软雅黑" panose="020B0503020204020204" pitchFamily="34" charset="-122"/>
                <a:ea typeface="微软雅黑" panose="020B0503020204020204" pitchFamily="34" charset="-122"/>
                <a:cs typeface="汉仪书魂体简" panose="02010600000101010101" charset="-122"/>
                <a:sym typeface="汉仪书宋二简"/>
              </a:endParaRPr>
            </a:p>
          </p:txBody>
        </p:sp>
        <p:sp>
          <p:nvSpPr>
            <p:cNvPr id="24" name="箭头: 下 29"/>
            <p:cNvSpPr/>
            <p:nvPr/>
          </p:nvSpPr>
          <p:spPr>
            <a:xfrm flipV="1">
              <a:off x="7824300" y="4144341"/>
              <a:ext cx="175932" cy="355183"/>
            </a:xfrm>
            <a:prstGeom prst="downArrow">
              <a:avLst>
                <a:gd name="adj1" fmla="val 31499"/>
                <a:gd name="adj2" fmla="val 50000"/>
              </a:avLst>
            </a:prstGeom>
            <a:gradFill>
              <a:gsLst>
                <a:gs pos="0">
                  <a:srgbClr val="B6D8D4"/>
                </a:gs>
                <a:gs pos="100000">
                  <a:srgbClr val="5AA69D"/>
                </a:gs>
              </a:gsLst>
              <a:lin ang="2700000" scaled="0"/>
            </a:gradFill>
            <a:ln w="12700" cap="flat" cmpd="sng" algn="ctr">
              <a:noFill/>
              <a:prstDash val="solid"/>
              <a:miter lim="800000"/>
            </a:ln>
            <a:effectLst>
              <a:outerShdw blurRad="254000" dist="114300" dir="5400000" sx="90000" sy="90000" algn="t"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prstClr val="white"/>
                </a:solidFill>
                <a:latin typeface="微软雅黑" panose="020B0503020204020204" pitchFamily="34" charset="-122"/>
                <a:ea typeface="微软雅黑" panose="020B0503020204020204" pitchFamily="34" charset="-122"/>
                <a:cs typeface="汉仪书魂体简" panose="02010600000101010101" charset="-122"/>
                <a:sym typeface="汉仪书宋二简"/>
              </a:endParaRPr>
            </a:p>
          </p:txBody>
        </p:sp>
      </p:grpSp>
      <p:grpSp>
        <p:nvGrpSpPr>
          <p:cNvPr id="25" name="组合 24"/>
          <p:cNvGrpSpPr/>
          <p:nvPr/>
        </p:nvGrpSpPr>
        <p:grpSpPr>
          <a:xfrm>
            <a:off x="4169955" y="3787873"/>
            <a:ext cx="326044" cy="711651"/>
            <a:chOff x="7674188" y="3787873"/>
            <a:chExt cx="326044" cy="711651"/>
          </a:xfrm>
        </p:grpSpPr>
        <p:sp>
          <p:nvSpPr>
            <p:cNvPr id="26" name="箭头: 下 28"/>
            <p:cNvSpPr/>
            <p:nvPr/>
          </p:nvSpPr>
          <p:spPr>
            <a:xfrm flipV="1">
              <a:off x="7674188" y="3787873"/>
              <a:ext cx="239165" cy="482843"/>
            </a:xfrm>
            <a:prstGeom prst="downArrow">
              <a:avLst>
                <a:gd name="adj1" fmla="val 31499"/>
                <a:gd name="adj2" fmla="val 50000"/>
              </a:avLst>
            </a:prstGeom>
            <a:gradFill>
              <a:gsLst>
                <a:gs pos="0">
                  <a:srgbClr val="B6D8D4"/>
                </a:gs>
                <a:gs pos="100000">
                  <a:srgbClr val="5AA69D"/>
                </a:gs>
              </a:gsLst>
              <a:lin ang="2700000" scaled="0"/>
            </a:gradFill>
            <a:ln w="12700" cap="flat" cmpd="sng" algn="ctr">
              <a:noFill/>
              <a:prstDash val="solid"/>
              <a:miter lim="800000"/>
            </a:ln>
            <a:effectLst>
              <a:outerShdw blurRad="254000" dist="114300" dir="5400000" sx="90000" sy="90000" algn="t"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prstClr val="white"/>
                </a:solidFill>
                <a:latin typeface="微软雅黑" panose="020B0503020204020204" pitchFamily="34" charset="-122"/>
                <a:ea typeface="微软雅黑" panose="020B0503020204020204" pitchFamily="34" charset="-122"/>
                <a:cs typeface="汉仪书魂体简" panose="02010600000101010101" charset="-122"/>
                <a:sym typeface="汉仪书宋二简"/>
              </a:endParaRPr>
            </a:p>
          </p:txBody>
        </p:sp>
        <p:sp>
          <p:nvSpPr>
            <p:cNvPr id="27" name="箭头: 下 29"/>
            <p:cNvSpPr/>
            <p:nvPr/>
          </p:nvSpPr>
          <p:spPr>
            <a:xfrm flipV="1">
              <a:off x="7824300" y="4144341"/>
              <a:ext cx="175932" cy="355183"/>
            </a:xfrm>
            <a:prstGeom prst="downArrow">
              <a:avLst>
                <a:gd name="adj1" fmla="val 31499"/>
                <a:gd name="adj2" fmla="val 50000"/>
              </a:avLst>
            </a:prstGeom>
            <a:gradFill>
              <a:gsLst>
                <a:gs pos="0">
                  <a:srgbClr val="B6D8D4"/>
                </a:gs>
                <a:gs pos="100000">
                  <a:srgbClr val="5AA69D"/>
                </a:gs>
              </a:gsLst>
              <a:lin ang="2700000" scaled="0"/>
            </a:gradFill>
            <a:ln w="12700" cap="flat" cmpd="sng" algn="ctr">
              <a:noFill/>
              <a:prstDash val="solid"/>
              <a:miter lim="800000"/>
            </a:ln>
            <a:effectLst>
              <a:outerShdw blurRad="254000" dist="114300" dir="5400000" sx="90000" sy="90000" algn="t"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prstClr val="white"/>
                </a:solidFill>
                <a:latin typeface="微软雅黑" panose="020B0503020204020204" pitchFamily="34" charset="-122"/>
                <a:ea typeface="微软雅黑" panose="020B0503020204020204" pitchFamily="34" charset="-122"/>
                <a:cs typeface="汉仪书魂体简" panose="02010600000101010101" charset="-122"/>
                <a:sym typeface="汉仪书宋二简"/>
              </a:endParaRPr>
            </a:p>
          </p:txBody>
        </p:sp>
      </p:grpSp>
    </p:spTree>
  </p:cSld>
  <p:clrMapOvr>
    <a:masterClrMapping/>
  </p:clrMapOvr>
  <p:transition spd="slow" advClick="0">
    <p:push dir="u"/>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2" presetClass="entr" presetSubtype="4" dur="50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dur="50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par>
                                <p:cTn id="13" presetID="2" presetClass="entr" presetSubtype="4" dur="50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ppt_x"/>
                                          </p:val>
                                        </p:tav>
                                        <p:tav tm="100000">
                                          <p:val>
                                            <p:strVal val="#ppt_x"/>
                                          </p:val>
                                        </p:tav>
                                      </p:tavLst>
                                    </p:anim>
                                    <p:anim calcmode="lin" valueType="num">
                                      <p:cBhvr additive="base">
                                        <p:cTn id="16" dur="500" fill="hold"/>
                                        <p:tgtEl>
                                          <p:spTgt spid="9"/>
                                        </p:tgtEl>
                                        <p:attrNameLst>
                                          <p:attrName>ppt_y</p:attrName>
                                        </p:attrNameLst>
                                      </p:cBhvr>
                                      <p:tavLst>
                                        <p:tav tm="0">
                                          <p:val>
                                            <p:strVal val="1+#ppt_h/2"/>
                                          </p:val>
                                        </p:tav>
                                        <p:tav tm="100000">
                                          <p:val>
                                            <p:strVal val="#ppt_y"/>
                                          </p:val>
                                        </p:tav>
                                      </p:tavLst>
                                    </p:anim>
                                  </p:childTnLst>
                                </p:cTn>
                              </p:par>
                              <p:par>
                                <p:cTn id="17" presetID="2" presetClass="entr" presetSubtype="4" dur="50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ppt_x"/>
                                          </p:val>
                                        </p:tav>
                                        <p:tav tm="100000">
                                          <p:val>
                                            <p:strVal val="#ppt_x"/>
                                          </p:val>
                                        </p:tav>
                                      </p:tavLst>
                                    </p:anim>
                                    <p:anim calcmode="lin" valueType="num">
                                      <p:cBhvr additive="base">
                                        <p:cTn id="20" dur="500" fill="hold"/>
                                        <p:tgtEl>
                                          <p:spTgt spid="10"/>
                                        </p:tgtEl>
                                        <p:attrNameLst>
                                          <p:attrName>ppt_y</p:attrName>
                                        </p:attrNameLst>
                                      </p:cBhvr>
                                      <p:tavLst>
                                        <p:tav tm="0">
                                          <p:val>
                                            <p:strVal val="1+#ppt_h/2"/>
                                          </p:val>
                                        </p:tav>
                                        <p:tav tm="100000">
                                          <p:val>
                                            <p:strVal val="#ppt_y"/>
                                          </p:val>
                                        </p:tav>
                                      </p:tavLst>
                                    </p:anim>
                                  </p:childTnLst>
                                </p:cTn>
                              </p:par>
                              <p:par>
                                <p:cTn id="21" presetID="2" presetClass="entr" presetSubtype="4" dur="50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anim calcmode="lin" valueType="num">
                                      <p:cBhvr additive="base">
                                        <p:cTn id="23" dur="500" fill="hold"/>
                                        <p:tgtEl>
                                          <p:spTgt spid="11"/>
                                        </p:tgtEl>
                                        <p:attrNameLst>
                                          <p:attrName>ppt_x</p:attrName>
                                        </p:attrNameLst>
                                      </p:cBhvr>
                                      <p:tavLst>
                                        <p:tav tm="0">
                                          <p:val>
                                            <p:strVal val="#ppt_x"/>
                                          </p:val>
                                        </p:tav>
                                        <p:tav tm="100000">
                                          <p:val>
                                            <p:strVal val="#ppt_x"/>
                                          </p:val>
                                        </p:tav>
                                      </p:tavLst>
                                    </p:anim>
                                    <p:anim calcmode="lin" valueType="num">
                                      <p:cBhvr additive="base">
                                        <p:cTn id="24" dur="500" fill="hold"/>
                                        <p:tgtEl>
                                          <p:spTgt spid="11"/>
                                        </p:tgtEl>
                                        <p:attrNameLst>
                                          <p:attrName>ppt_y</p:attrName>
                                        </p:attrNameLst>
                                      </p:cBhvr>
                                      <p:tavLst>
                                        <p:tav tm="0">
                                          <p:val>
                                            <p:strVal val="1+#ppt_h/2"/>
                                          </p:val>
                                        </p:tav>
                                        <p:tav tm="100000">
                                          <p:val>
                                            <p:strVal val="#ppt_y"/>
                                          </p:val>
                                        </p:tav>
                                      </p:tavLst>
                                    </p:anim>
                                  </p:childTnLst>
                                </p:cTn>
                              </p:par>
                              <p:par>
                                <p:cTn id="25" presetID="2" presetClass="entr" presetSubtype="4" dur="50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anim calcmode="lin" valueType="num">
                                      <p:cBhvr additive="base">
                                        <p:cTn id="27" dur="500" fill="hold"/>
                                        <p:tgtEl>
                                          <p:spTgt spid="12"/>
                                        </p:tgtEl>
                                        <p:attrNameLst>
                                          <p:attrName>ppt_x</p:attrName>
                                        </p:attrNameLst>
                                      </p:cBhvr>
                                      <p:tavLst>
                                        <p:tav tm="0">
                                          <p:val>
                                            <p:strVal val="#ppt_x"/>
                                          </p:val>
                                        </p:tav>
                                        <p:tav tm="100000">
                                          <p:val>
                                            <p:strVal val="#ppt_x"/>
                                          </p:val>
                                        </p:tav>
                                      </p:tavLst>
                                    </p:anim>
                                    <p:anim calcmode="lin" valueType="num">
                                      <p:cBhvr additive="base">
                                        <p:cTn id="28" dur="500" fill="hold"/>
                                        <p:tgtEl>
                                          <p:spTgt spid="12"/>
                                        </p:tgtEl>
                                        <p:attrNameLst>
                                          <p:attrName>ppt_y</p:attrName>
                                        </p:attrNameLst>
                                      </p:cBhvr>
                                      <p:tavLst>
                                        <p:tav tm="0">
                                          <p:val>
                                            <p:strVal val="1+#ppt_h/2"/>
                                          </p:val>
                                        </p:tav>
                                        <p:tav tm="100000">
                                          <p:val>
                                            <p:strVal val="#ppt_y"/>
                                          </p:val>
                                        </p:tav>
                                      </p:tavLst>
                                    </p:anim>
                                  </p:childTnLst>
                                </p:cTn>
                              </p:par>
                              <p:par>
                                <p:cTn id="29" presetID="2" presetClass="entr" presetSubtype="4" dur="50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additive="base">
                                        <p:cTn id="31" dur="500" fill="hold"/>
                                        <p:tgtEl>
                                          <p:spTgt spid="13"/>
                                        </p:tgtEl>
                                        <p:attrNameLst>
                                          <p:attrName>ppt_x</p:attrName>
                                        </p:attrNameLst>
                                      </p:cBhvr>
                                      <p:tavLst>
                                        <p:tav tm="0">
                                          <p:val>
                                            <p:strVal val="#ppt_x"/>
                                          </p:val>
                                        </p:tav>
                                        <p:tav tm="100000">
                                          <p:val>
                                            <p:strVal val="#ppt_x"/>
                                          </p:val>
                                        </p:tav>
                                      </p:tavLst>
                                    </p:anim>
                                    <p:anim calcmode="lin" valueType="num">
                                      <p:cBhvr additive="base">
                                        <p:cTn id="32" dur="500" fill="hold"/>
                                        <p:tgtEl>
                                          <p:spTgt spid="13"/>
                                        </p:tgtEl>
                                        <p:attrNameLst>
                                          <p:attrName>ppt_y</p:attrName>
                                        </p:attrNameLst>
                                      </p:cBhvr>
                                      <p:tavLst>
                                        <p:tav tm="0">
                                          <p:val>
                                            <p:strVal val="1+#ppt_h/2"/>
                                          </p:val>
                                        </p:tav>
                                        <p:tav tm="100000">
                                          <p:val>
                                            <p:strVal val="#ppt_y"/>
                                          </p:val>
                                        </p:tav>
                                      </p:tavLst>
                                    </p:anim>
                                  </p:childTnLst>
                                </p:cTn>
                              </p:par>
                              <p:par>
                                <p:cTn id="33" presetID="2" presetClass="entr" presetSubtype="4" dur="500" fill="hold" grpId="0" nodeType="withEffect">
                                  <p:stCondLst>
                                    <p:cond delay="0"/>
                                  </p:stCondLst>
                                  <p:childTnLst>
                                    <p:set>
                                      <p:cBhvr>
                                        <p:cTn id="34" dur="1" fill="hold">
                                          <p:stCondLst>
                                            <p:cond delay="0"/>
                                          </p:stCondLst>
                                        </p:cTn>
                                        <p:tgtEl>
                                          <p:spTgt spid="14"/>
                                        </p:tgtEl>
                                        <p:attrNameLst>
                                          <p:attrName>style.visibility</p:attrName>
                                        </p:attrNameLst>
                                      </p:cBhvr>
                                      <p:to>
                                        <p:strVal val="visible"/>
                                      </p:to>
                                    </p:set>
                                    <p:anim calcmode="lin" valueType="num">
                                      <p:cBhvr additive="base">
                                        <p:cTn id="35" dur="500" fill="hold"/>
                                        <p:tgtEl>
                                          <p:spTgt spid="14"/>
                                        </p:tgtEl>
                                        <p:attrNameLst>
                                          <p:attrName>ppt_x</p:attrName>
                                        </p:attrNameLst>
                                      </p:cBhvr>
                                      <p:tavLst>
                                        <p:tav tm="0">
                                          <p:val>
                                            <p:strVal val="#ppt_x"/>
                                          </p:val>
                                        </p:tav>
                                        <p:tav tm="100000">
                                          <p:val>
                                            <p:strVal val="#ppt_x"/>
                                          </p:val>
                                        </p:tav>
                                      </p:tavLst>
                                    </p:anim>
                                    <p:anim calcmode="lin" valueType="num">
                                      <p:cBhvr additive="base">
                                        <p:cTn id="36" dur="500" fill="hold"/>
                                        <p:tgtEl>
                                          <p:spTgt spid="14"/>
                                        </p:tgtEl>
                                        <p:attrNameLst>
                                          <p:attrName>ppt_y</p:attrName>
                                        </p:attrNameLst>
                                      </p:cBhvr>
                                      <p:tavLst>
                                        <p:tav tm="0">
                                          <p:val>
                                            <p:strVal val="1+#ppt_h/2"/>
                                          </p:val>
                                        </p:tav>
                                        <p:tav tm="100000">
                                          <p:val>
                                            <p:strVal val="#ppt_y"/>
                                          </p:val>
                                        </p:tav>
                                      </p:tavLst>
                                    </p:anim>
                                  </p:childTnLst>
                                </p:cTn>
                              </p:par>
                              <p:par>
                                <p:cTn id="37" presetID="2" presetClass="entr" presetSubtype="4" dur="500" fill="hold" grpId="0" nodeType="withEffect">
                                  <p:stCondLst>
                                    <p:cond delay="0"/>
                                  </p:stCondLst>
                                  <p:childTnLst>
                                    <p:set>
                                      <p:cBhvr>
                                        <p:cTn id="38" dur="1" fill="hold">
                                          <p:stCondLst>
                                            <p:cond delay="0"/>
                                          </p:stCondLst>
                                        </p:cTn>
                                        <p:tgtEl>
                                          <p:spTgt spid="15"/>
                                        </p:tgtEl>
                                        <p:attrNameLst>
                                          <p:attrName>style.visibility</p:attrName>
                                        </p:attrNameLst>
                                      </p:cBhvr>
                                      <p:to>
                                        <p:strVal val="visible"/>
                                      </p:to>
                                    </p:set>
                                    <p:anim calcmode="lin" valueType="num">
                                      <p:cBhvr additive="base">
                                        <p:cTn id="39" dur="500" fill="hold"/>
                                        <p:tgtEl>
                                          <p:spTgt spid="15"/>
                                        </p:tgtEl>
                                        <p:attrNameLst>
                                          <p:attrName>ppt_x</p:attrName>
                                        </p:attrNameLst>
                                      </p:cBhvr>
                                      <p:tavLst>
                                        <p:tav tm="0">
                                          <p:val>
                                            <p:strVal val="#ppt_x"/>
                                          </p:val>
                                        </p:tav>
                                        <p:tav tm="100000">
                                          <p:val>
                                            <p:strVal val="#ppt_x"/>
                                          </p:val>
                                        </p:tav>
                                      </p:tavLst>
                                    </p:anim>
                                    <p:anim calcmode="lin" valueType="num">
                                      <p:cBhvr additive="base">
                                        <p:cTn id="40" dur="500" fill="hold"/>
                                        <p:tgtEl>
                                          <p:spTgt spid="15"/>
                                        </p:tgtEl>
                                        <p:attrNameLst>
                                          <p:attrName>ppt_y</p:attrName>
                                        </p:attrNameLst>
                                      </p:cBhvr>
                                      <p:tavLst>
                                        <p:tav tm="0">
                                          <p:val>
                                            <p:strVal val="1+#ppt_h/2"/>
                                          </p:val>
                                        </p:tav>
                                        <p:tav tm="100000">
                                          <p:val>
                                            <p:strVal val="#ppt_y"/>
                                          </p:val>
                                        </p:tav>
                                      </p:tavLst>
                                    </p:anim>
                                  </p:childTnLst>
                                </p:cTn>
                              </p:par>
                              <p:par>
                                <p:cTn id="41" presetID="2" presetClass="entr" presetSubtype="4" dur="500" fill="hold" grpId="0" nodeType="withEffect">
                                  <p:stCondLst>
                                    <p:cond delay="0"/>
                                  </p:stCondLst>
                                  <p:childTnLst>
                                    <p:set>
                                      <p:cBhvr>
                                        <p:cTn id="42" dur="1" fill="hold">
                                          <p:stCondLst>
                                            <p:cond delay="0"/>
                                          </p:stCondLst>
                                        </p:cTn>
                                        <p:tgtEl>
                                          <p:spTgt spid="16"/>
                                        </p:tgtEl>
                                        <p:attrNameLst>
                                          <p:attrName>style.visibility</p:attrName>
                                        </p:attrNameLst>
                                      </p:cBhvr>
                                      <p:to>
                                        <p:strVal val="visible"/>
                                      </p:to>
                                    </p:set>
                                    <p:anim calcmode="lin" valueType="num">
                                      <p:cBhvr additive="base">
                                        <p:cTn id="43" dur="500" fill="hold"/>
                                        <p:tgtEl>
                                          <p:spTgt spid="16"/>
                                        </p:tgtEl>
                                        <p:attrNameLst>
                                          <p:attrName>ppt_x</p:attrName>
                                        </p:attrNameLst>
                                      </p:cBhvr>
                                      <p:tavLst>
                                        <p:tav tm="0">
                                          <p:val>
                                            <p:strVal val="#ppt_x"/>
                                          </p:val>
                                        </p:tav>
                                        <p:tav tm="100000">
                                          <p:val>
                                            <p:strVal val="#ppt_x"/>
                                          </p:val>
                                        </p:tav>
                                      </p:tavLst>
                                    </p:anim>
                                    <p:anim calcmode="lin" valueType="num">
                                      <p:cBhvr additive="base">
                                        <p:cTn id="44" dur="500" fill="hold"/>
                                        <p:tgtEl>
                                          <p:spTgt spid="16"/>
                                        </p:tgtEl>
                                        <p:attrNameLst>
                                          <p:attrName>ppt_y</p:attrName>
                                        </p:attrNameLst>
                                      </p:cBhvr>
                                      <p:tavLst>
                                        <p:tav tm="0">
                                          <p:val>
                                            <p:strVal val="1+#ppt_h/2"/>
                                          </p:val>
                                        </p:tav>
                                        <p:tav tm="100000">
                                          <p:val>
                                            <p:strVal val="#ppt_y"/>
                                          </p:val>
                                        </p:tav>
                                      </p:tavLst>
                                    </p:anim>
                                  </p:childTnLst>
                                </p:cTn>
                              </p:par>
                              <p:par>
                                <p:cTn id="45" presetID="2" presetClass="entr" presetSubtype="4" dur="500" fill="hold" grpId="0" nodeType="withEffect">
                                  <p:stCondLst>
                                    <p:cond delay="0"/>
                                  </p:stCondLst>
                                  <p:childTnLst>
                                    <p:set>
                                      <p:cBhvr>
                                        <p:cTn id="46" dur="1" fill="hold">
                                          <p:stCondLst>
                                            <p:cond delay="0"/>
                                          </p:stCondLst>
                                        </p:cTn>
                                        <p:tgtEl>
                                          <p:spTgt spid="17"/>
                                        </p:tgtEl>
                                        <p:attrNameLst>
                                          <p:attrName>style.visibility</p:attrName>
                                        </p:attrNameLst>
                                      </p:cBhvr>
                                      <p:to>
                                        <p:strVal val="visible"/>
                                      </p:to>
                                    </p:set>
                                    <p:anim calcmode="lin" valueType="num">
                                      <p:cBhvr additive="base">
                                        <p:cTn id="47" dur="500" fill="hold"/>
                                        <p:tgtEl>
                                          <p:spTgt spid="17"/>
                                        </p:tgtEl>
                                        <p:attrNameLst>
                                          <p:attrName>ppt_x</p:attrName>
                                        </p:attrNameLst>
                                      </p:cBhvr>
                                      <p:tavLst>
                                        <p:tav tm="0">
                                          <p:val>
                                            <p:strVal val="#ppt_x"/>
                                          </p:val>
                                        </p:tav>
                                        <p:tav tm="100000">
                                          <p:val>
                                            <p:strVal val="#ppt_x"/>
                                          </p:val>
                                        </p:tav>
                                      </p:tavLst>
                                    </p:anim>
                                    <p:anim calcmode="lin" valueType="num">
                                      <p:cBhvr additive="base">
                                        <p:cTn id="48" dur="500" fill="hold"/>
                                        <p:tgtEl>
                                          <p:spTgt spid="17"/>
                                        </p:tgtEl>
                                        <p:attrNameLst>
                                          <p:attrName>ppt_y</p:attrName>
                                        </p:attrNameLst>
                                      </p:cBhvr>
                                      <p:tavLst>
                                        <p:tav tm="0">
                                          <p:val>
                                            <p:strVal val="1+#ppt_h/2"/>
                                          </p:val>
                                        </p:tav>
                                        <p:tav tm="100000">
                                          <p:val>
                                            <p:strVal val="#ppt_y"/>
                                          </p:val>
                                        </p:tav>
                                      </p:tavLst>
                                    </p:anim>
                                  </p:childTnLst>
                                </p:cTn>
                              </p:par>
                              <p:par>
                                <p:cTn id="49" presetID="2" presetClass="entr" presetSubtype="4" dur="500" fill="hold" grpId="0" nodeType="withEffect">
                                  <p:stCondLst>
                                    <p:cond delay="0"/>
                                  </p:stCondLst>
                                  <p:childTnLst>
                                    <p:set>
                                      <p:cBhvr>
                                        <p:cTn id="50" dur="1" fill="hold">
                                          <p:stCondLst>
                                            <p:cond delay="0"/>
                                          </p:stCondLst>
                                        </p:cTn>
                                        <p:tgtEl>
                                          <p:spTgt spid="18"/>
                                        </p:tgtEl>
                                        <p:attrNameLst>
                                          <p:attrName>style.visibility</p:attrName>
                                        </p:attrNameLst>
                                      </p:cBhvr>
                                      <p:to>
                                        <p:strVal val="visible"/>
                                      </p:to>
                                    </p:set>
                                    <p:anim calcmode="lin" valueType="num">
                                      <p:cBhvr additive="base">
                                        <p:cTn id="51" dur="500" fill="hold"/>
                                        <p:tgtEl>
                                          <p:spTgt spid="18"/>
                                        </p:tgtEl>
                                        <p:attrNameLst>
                                          <p:attrName>ppt_x</p:attrName>
                                        </p:attrNameLst>
                                      </p:cBhvr>
                                      <p:tavLst>
                                        <p:tav tm="0">
                                          <p:val>
                                            <p:strVal val="#ppt_x"/>
                                          </p:val>
                                        </p:tav>
                                        <p:tav tm="100000">
                                          <p:val>
                                            <p:strVal val="#ppt_x"/>
                                          </p:val>
                                        </p:tav>
                                      </p:tavLst>
                                    </p:anim>
                                    <p:anim calcmode="lin" valueType="num">
                                      <p:cBhvr additive="base">
                                        <p:cTn id="52" dur="500" fill="hold"/>
                                        <p:tgtEl>
                                          <p:spTgt spid="18"/>
                                        </p:tgtEl>
                                        <p:attrNameLst>
                                          <p:attrName>ppt_y</p:attrName>
                                        </p:attrNameLst>
                                      </p:cBhvr>
                                      <p:tavLst>
                                        <p:tav tm="0">
                                          <p:val>
                                            <p:strVal val="1+#ppt_h/2"/>
                                          </p:val>
                                        </p:tav>
                                        <p:tav tm="100000">
                                          <p:val>
                                            <p:strVal val="#ppt_y"/>
                                          </p:val>
                                        </p:tav>
                                      </p:tavLst>
                                    </p:anim>
                                  </p:childTnLst>
                                </p:cTn>
                              </p:par>
                              <p:par>
                                <p:cTn id="53" presetID="2" presetClass="entr" presetSubtype="4" dur="500" fill="hold" grpId="0" nodeType="withEffect">
                                  <p:stCondLst>
                                    <p:cond delay="0"/>
                                  </p:stCondLst>
                                  <p:childTnLst>
                                    <p:set>
                                      <p:cBhvr>
                                        <p:cTn id="54" dur="1" fill="hold">
                                          <p:stCondLst>
                                            <p:cond delay="0"/>
                                          </p:stCondLst>
                                        </p:cTn>
                                        <p:tgtEl>
                                          <p:spTgt spid="19"/>
                                        </p:tgtEl>
                                        <p:attrNameLst>
                                          <p:attrName>style.visibility</p:attrName>
                                        </p:attrNameLst>
                                      </p:cBhvr>
                                      <p:to>
                                        <p:strVal val="visible"/>
                                      </p:to>
                                    </p:set>
                                    <p:anim calcmode="lin" valueType="num">
                                      <p:cBhvr additive="base">
                                        <p:cTn id="55" dur="500" fill="hold"/>
                                        <p:tgtEl>
                                          <p:spTgt spid="19"/>
                                        </p:tgtEl>
                                        <p:attrNameLst>
                                          <p:attrName>ppt_x</p:attrName>
                                        </p:attrNameLst>
                                      </p:cBhvr>
                                      <p:tavLst>
                                        <p:tav tm="0">
                                          <p:val>
                                            <p:strVal val="#ppt_x"/>
                                          </p:val>
                                        </p:tav>
                                        <p:tav tm="100000">
                                          <p:val>
                                            <p:strVal val="#ppt_x"/>
                                          </p:val>
                                        </p:tav>
                                      </p:tavLst>
                                    </p:anim>
                                    <p:anim calcmode="lin" valueType="num">
                                      <p:cBhvr additive="base">
                                        <p:cTn id="56" dur="500" fill="hold"/>
                                        <p:tgtEl>
                                          <p:spTgt spid="19"/>
                                        </p:tgtEl>
                                        <p:attrNameLst>
                                          <p:attrName>ppt_y</p:attrName>
                                        </p:attrNameLst>
                                      </p:cBhvr>
                                      <p:tavLst>
                                        <p:tav tm="0">
                                          <p:val>
                                            <p:strVal val="1+#ppt_h/2"/>
                                          </p:val>
                                        </p:tav>
                                        <p:tav tm="100000">
                                          <p:val>
                                            <p:strVal val="#ppt_y"/>
                                          </p:val>
                                        </p:tav>
                                      </p:tavLst>
                                    </p:anim>
                                  </p:childTnLst>
                                </p:cTn>
                              </p:par>
                              <p:par>
                                <p:cTn id="57" presetID="2" presetClass="entr" presetSubtype="4" dur="500" fill="hold" grpId="0" nodeType="withEffect">
                                  <p:stCondLst>
                                    <p:cond delay="0"/>
                                  </p:stCondLst>
                                  <p:childTnLst>
                                    <p:set>
                                      <p:cBhvr>
                                        <p:cTn id="58" dur="1" fill="hold">
                                          <p:stCondLst>
                                            <p:cond delay="0"/>
                                          </p:stCondLst>
                                        </p:cTn>
                                        <p:tgtEl>
                                          <p:spTgt spid="20"/>
                                        </p:tgtEl>
                                        <p:attrNameLst>
                                          <p:attrName>style.visibility</p:attrName>
                                        </p:attrNameLst>
                                      </p:cBhvr>
                                      <p:to>
                                        <p:strVal val="visible"/>
                                      </p:to>
                                    </p:set>
                                    <p:anim calcmode="lin" valueType="num">
                                      <p:cBhvr additive="base">
                                        <p:cTn id="59" dur="500" fill="hold"/>
                                        <p:tgtEl>
                                          <p:spTgt spid="20"/>
                                        </p:tgtEl>
                                        <p:attrNameLst>
                                          <p:attrName>ppt_x</p:attrName>
                                        </p:attrNameLst>
                                      </p:cBhvr>
                                      <p:tavLst>
                                        <p:tav tm="0">
                                          <p:val>
                                            <p:strVal val="#ppt_x"/>
                                          </p:val>
                                        </p:tav>
                                        <p:tav tm="100000">
                                          <p:val>
                                            <p:strVal val="#ppt_x"/>
                                          </p:val>
                                        </p:tav>
                                      </p:tavLst>
                                    </p:anim>
                                    <p:anim calcmode="lin" valueType="num">
                                      <p:cBhvr additive="base">
                                        <p:cTn id="60" dur="500" fill="hold"/>
                                        <p:tgtEl>
                                          <p:spTgt spid="20"/>
                                        </p:tgtEl>
                                        <p:attrNameLst>
                                          <p:attrName>ppt_y</p:attrName>
                                        </p:attrNameLst>
                                      </p:cBhvr>
                                      <p:tavLst>
                                        <p:tav tm="0">
                                          <p:val>
                                            <p:strVal val="1+#ppt_h/2"/>
                                          </p:val>
                                        </p:tav>
                                        <p:tav tm="100000">
                                          <p:val>
                                            <p:strVal val="#ppt_y"/>
                                          </p:val>
                                        </p:tav>
                                      </p:tavLst>
                                    </p:anim>
                                  </p:childTnLst>
                                </p:cTn>
                              </p:par>
                              <p:par>
                                <p:cTn id="61" presetID="2" presetClass="entr" presetSubtype="4" dur="500" fill="hold" grpId="0" nodeType="withEffect">
                                  <p:stCondLst>
                                    <p:cond delay="0"/>
                                  </p:stCondLst>
                                  <p:childTnLst>
                                    <p:set>
                                      <p:cBhvr>
                                        <p:cTn id="62" dur="1" fill="hold">
                                          <p:stCondLst>
                                            <p:cond delay="0"/>
                                          </p:stCondLst>
                                        </p:cTn>
                                        <p:tgtEl>
                                          <p:spTgt spid="21"/>
                                        </p:tgtEl>
                                        <p:attrNameLst>
                                          <p:attrName>style.visibility</p:attrName>
                                        </p:attrNameLst>
                                      </p:cBhvr>
                                      <p:to>
                                        <p:strVal val="visible"/>
                                      </p:to>
                                    </p:set>
                                    <p:anim calcmode="lin" valueType="num">
                                      <p:cBhvr additive="base">
                                        <p:cTn id="63" dur="500" fill="hold"/>
                                        <p:tgtEl>
                                          <p:spTgt spid="21"/>
                                        </p:tgtEl>
                                        <p:attrNameLst>
                                          <p:attrName>ppt_x</p:attrName>
                                        </p:attrNameLst>
                                      </p:cBhvr>
                                      <p:tavLst>
                                        <p:tav tm="0">
                                          <p:val>
                                            <p:strVal val="#ppt_x"/>
                                          </p:val>
                                        </p:tav>
                                        <p:tav tm="100000">
                                          <p:val>
                                            <p:strVal val="#ppt_x"/>
                                          </p:val>
                                        </p:tav>
                                      </p:tavLst>
                                    </p:anim>
                                    <p:anim calcmode="lin" valueType="num">
                                      <p:cBhvr additive="base">
                                        <p:cTn id="64" dur="500" fill="hold"/>
                                        <p:tgtEl>
                                          <p:spTgt spid="21"/>
                                        </p:tgtEl>
                                        <p:attrNameLst>
                                          <p:attrName>ppt_y</p:attrName>
                                        </p:attrNameLst>
                                      </p:cBhvr>
                                      <p:tavLst>
                                        <p:tav tm="0">
                                          <p:val>
                                            <p:strVal val="1+#ppt_h/2"/>
                                          </p:val>
                                        </p:tav>
                                        <p:tav tm="100000">
                                          <p:val>
                                            <p:strVal val="#ppt_y"/>
                                          </p:val>
                                        </p:tav>
                                      </p:tavLst>
                                    </p:anim>
                                  </p:childTnLst>
                                </p:cTn>
                              </p:par>
                              <p:par>
                                <p:cTn id="65" presetID="2" presetClass="entr" presetSubtype="4" dur="500" fill="hold" nodeType="withEffect">
                                  <p:stCondLst>
                                    <p:cond delay="0"/>
                                  </p:stCondLst>
                                  <p:childTnLst>
                                    <p:set>
                                      <p:cBhvr>
                                        <p:cTn id="66" dur="1" fill="hold">
                                          <p:stCondLst>
                                            <p:cond delay="0"/>
                                          </p:stCondLst>
                                        </p:cTn>
                                        <p:tgtEl>
                                          <p:spTgt spid="22"/>
                                        </p:tgtEl>
                                        <p:attrNameLst>
                                          <p:attrName>style.visibility</p:attrName>
                                        </p:attrNameLst>
                                      </p:cBhvr>
                                      <p:to>
                                        <p:strVal val="visible"/>
                                      </p:to>
                                    </p:set>
                                    <p:anim calcmode="lin" valueType="num">
                                      <p:cBhvr additive="base">
                                        <p:cTn id="67" dur="500" fill="hold"/>
                                        <p:tgtEl>
                                          <p:spTgt spid="22"/>
                                        </p:tgtEl>
                                        <p:attrNameLst>
                                          <p:attrName>ppt_x</p:attrName>
                                        </p:attrNameLst>
                                      </p:cBhvr>
                                      <p:tavLst>
                                        <p:tav tm="0">
                                          <p:val>
                                            <p:strVal val="#ppt_x"/>
                                          </p:val>
                                        </p:tav>
                                        <p:tav tm="100000">
                                          <p:val>
                                            <p:strVal val="#ppt_x"/>
                                          </p:val>
                                        </p:tav>
                                      </p:tavLst>
                                    </p:anim>
                                    <p:anim calcmode="lin" valueType="num">
                                      <p:cBhvr additive="base">
                                        <p:cTn id="68" dur="500" fill="hold"/>
                                        <p:tgtEl>
                                          <p:spTgt spid="22"/>
                                        </p:tgtEl>
                                        <p:attrNameLst>
                                          <p:attrName>ppt_y</p:attrName>
                                        </p:attrNameLst>
                                      </p:cBhvr>
                                      <p:tavLst>
                                        <p:tav tm="0">
                                          <p:val>
                                            <p:strVal val="1+#ppt_h/2"/>
                                          </p:val>
                                        </p:tav>
                                        <p:tav tm="100000">
                                          <p:val>
                                            <p:strVal val="#ppt_y"/>
                                          </p:val>
                                        </p:tav>
                                      </p:tavLst>
                                    </p:anim>
                                  </p:childTnLst>
                                </p:cTn>
                              </p:par>
                              <p:par>
                                <p:cTn id="69" presetID="2" presetClass="entr" presetSubtype="4" dur="500" fill="hold" nodeType="withEffect">
                                  <p:stCondLst>
                                    <p:cond delay="0"/>
                                  </p:stCondLst>
                                  <p:childTnLst>
                                    <p:set>
                                      <p:cBhvr>
                                        <p:cTn id="70" dur="1" fill="hold">
                                          <p:stCondLst>
                                            <p:cond delay="0"/>
                                          </p:stCondLst>
                                        </p:cTn>
                                        <p:tgtEl>
                                          <p:spTgt spid="25"/>
                                        </p:tgtEl>
                                        <p:attrNameLst>
                                          <p:attrName>style.visibility</p:attrName>
                                        </p:attrNameLst>
                                      </p:cBhvr>
                                      <p:to>
                                        <p:strVal val="visible"/>
                                      </p:to>
                                    </p:set>
                                    <p:anim calcmode="lin" valueType="num">
                                      <p:cBhvr additive="base">
                                        <p:cTn id="71" dur="500" fill="hold"/>
                                        <p:tgtEl>
                                          <p:spTgt spid="25"/>
                                        </p:tgtEl>
                                        <p:attrNameLst>
                                          <p:attrName>ppt_x</p:attrName>
                                        </p:attrNameLst>
                                      </p:cBhvr>
                                      <p:tavLst>
                                        <p:tav tm="0">
                                          <p:val>
                                            <p:strVal val="#ppt_x"/>
                                          </p:val>
                                        </p:tav>
                                        <p:tav tm="100000">
                                          <p:val>
                                            <p:strVal val="#ppt_x"/>
                                          </p:val>
                                        </p:tav>
                                      </p:tavLst>
                                    </p:anim>
                                    <p:anim calcmode="lin" valueType="num">
                                      <p:cBhvr additive="base">
                                        <p:cTn id="72"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P spid="9" grpId="0" animBg="1"/>
      <p:bldP spid="10" grpId="0" animBg="1"/>
      <p:bldP spid="11" grpId="0" animBg="1"/>
      <p:bldP spid="12" grpId="0" animBg="1"/>
      <p:bldP spid="13" grpId="0"/>
      <p:bldP spid="14" grpId="0"/>
      <p:bldP spid="15" grpId="0"/>
      <p:bldP spid="16" grpId="0"/>
      <p:bldP spid="17" grpId="0"/>
      <p:bldP spid="18" grpId="0"/>
      <p:bldP spid="19" grpId="0"/>
      <p:bldP spid="20" grpId="0"/>
      <p:bldP spid="2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320458" y="446099"/>
            <a:ext cx="5572519" cy="785143"/>
            <a:chOff x="1679798" y="438128"/>
            <a:chExt cx="5572519" cy="785143"/>
          </a:xfrm>
        </p:grpSpPr>
        <p:sp>
          <p:nvSpPr>
            <p:cNvPr id="6" name="文本框 5"/>
            <p:cNvSpPr txBox="1"/>
            <p:nvPr/>
          </p:nvSpPr>
          <p:spPr>
            <a:xfrm>
              <a:off x="2398824" y="438128"/>
              <a:ext cx="4134465" cy="523220"/>
            </a:xfrm>
            <a:prstGeom prst="rect">
              <a:avLst/>
            </a:prstGeom>
            <a:noFill/>
          </p:spPr>
          <p:txBody>
            <a:bodyPr wrap="none" rtlCol="0">
              <a:spAutoFit/>
              <a:scene3d>
                <a:camera prst="orthographicFront"/>
                <a:lightRig rig="threePt" dir="t"/>
              </a:scene3d>
              <a:sp3d contourW="12700"/>
            </a:bodyPr>
            <a:lstStyle>
              <a:defPPr>
                <a:defRPr lang="zh-CN"/>
              </a:defPPr>
              <a:lvl1pPr lvl="0" algn="ctr">
                <a:defRPr sz="2800">
                  <a:solidFill>
                    <a:schemeClr val="tx1">
                      <a:lumMod val="85000"/>
                      <a:lumOff val="15000"/>
                    </a:schemeClr>
                  </a:solidFill>
                  <a:latin typeface="汉仪大宋简" panose="02010609000101010101" pitchFamily="49" charset="-122"/>
                  <a:ea typeface="汉仪大宋简" panose="02010609000101010101" pitchFamily="49" charset="-122"/>
                </a:defRPr>
              </a:lvl1pPr>
            </a:lstStyle>
            <a:p>
              <a:r>
                <a:rPr lang="zh-CN" altLang="en-US">
                  <a:latin typeface="思源宋体 CN Heavy" pitchFamily="18" charset="-122"/>
                  <a:ea typeface="思源宋体 CN Heavy" pitchFamily="18" charset="-122"/>
                  <a:sym typeface="方正公文黑体" panose="02000500000000000000" charset="-122"/>
                </a:rPr>
                <a:t>取得的成果和达成的目标</a:t>
              </a:r>
            </a:p>
          </p:txBody>
        </p:sp>
        <p:sp>
          <p:nvSpPr>
            <p:cNvPr id="7" name="文本框 6"/>
            <p:cNvSpPr txBox="1"/>
            <p:nvPr/>
          </p:nvSpPr>
          <p:spPr>
            <a:xfrm>
              <a:off x="1679798" y="977050"/>
              <a:ext cx="5572519" cy="246221"/>
            </a:xfrm>
            <a:prstGeom prst="rect">
              <a:avLst/>
            </a:prstGeom>
            <a:noFill/>
          </p:spPr>
          <p:txBody>
            <a:bodyPr wrap="square" rtlCol="0">
              <a:spAutoFit/>
              <a:scene3d>
                <a:camera prst="orthographicFront"/>
                <a:lightRig rig="threePt" dir="t"/>
              </a:scene3d>
              <a:sp3d contourW="12700"/>
            </a:bodyPr>
            <a:lstStyle/>
            <a:p>
              <a:pPr lvl="0" algn="ctr">
                <a:defRPr/>
              </a:pPr>
              <a:r>
                <a:rPr lang="en-US" altLang="zh-CN" sz="1000">
                  <a:solidFill>
                    <a:schemeClr val="bg1">
                      <a:lumMod val="50000"/>
                    </a:schemeClr>
                  </a:solidFill>
                  <a:latin typeface="微软雅黑" panose="020B0503020204020204" pitchFamily="34" charset="-122"/>
                  <a:ea typeface="微软雅黑" panose="020B0503020204020204" pitchFamily="34" charset="-122"/>
                  <a:sym typeface="方正公文黑体" panose="02000500000000000000" charset="-122"/>
                </a:rPr>
                <a:t>Financial industry investment return analysis marketing report</a:t>
              </a:r>
              <a:endParaRPr lang="zh-CN" altLang="en-US" sz="1000">
                <a:solidFill>
                  <a:schemeClr val="bg1">
                    <a:lumMod val="50000"/>
                  </a:schemeClr>
                </a:solidFill>
                <a:latin typeface="微软雅黑" panose="020B0503020204020204" pitchFamily="34" charset="-122"/>
                <a:ea typeface="微软雅黑" panose="020B0503020204020204" pitchFamily="34" charset="-122"/>
                <a:sym typeface="方正公文黑体" panose="02000500000000000000" charset="-122"/>
              </a:endParaRPr>
            </a:p>
          </p:txBody>
        </p:sp>
      </p:grpSp>
      <p:sp>
        <p:nvSpPr>
          <p:cNvPr id="5" name="搜索：www.1314ppt.com  公众号：陈西设计之家。微信搜索即可。更多免费PPT模版教程等都可以在公众号内获取。PPT高端定制/发布会PPT设计微信：2090298045【陈西】"/>
          <p:cNvSpPr/>
          <p:nvPr/>
        </p:nvSpPr>
        <p:spPr>
          <a:xfrm>
            <a:off x="5835173" y="1774938"/>
            <a:ext cx="5204067" cy="1400608"/>
          </a:xfrm>
          <a:prstGeom prst="rect">
            <a:avLst/>
          </a:prstGeom>
          <a:solidFill>
            <a:schemeClr val="bg1"/>
          </a:solidFill>
          <a:ln>
            <a:noFill/>
          </a:ln>
          <a:effectLst>
            <a:outerShdw blurRad="254000" dist="101600" dir="2700000" algn="tl" rotWithShape="0">
              <a:schemeClr val="dk1">
                <a:lumMod val="100000"/>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latin typeface="微软雅黑" panose="020B0503020204020204" pitchFamily="34" charset="-122"/>
              <a:ea typeface="微软雅黑" panose="020B0503020204020204" pitchFamily="34" charset="-122"/>
              <a:cs typeface="汉仪书魂体简" panose="02010600000101010101" charset="-122"/>
              <a:sym typeface="汉仪书宋二简"/>
            </a:endParaRPr>
          </a:p>
        </p:txBody>
      </p:sp>
      <p:sp>
        <p:nvSpPr>
          <p:cNvPr id="8" name="矩形 7"/>
          <p:cNvSpPr/>
          <p:nvPr/>
        </p:nvSpPr>
        <p:spPr>
          <a:xfrm>
            <a:off x="5835173" y="3315912"/>
            <a:ext cx="5204067" cy="1400608"/>
          </a:xfrm>
          <a:prstGeom prst="rect">
            <a:avLst/>
          </a:prstGeom>
          <a:solidFill>
            <a:schemeClr val="bg1"/>
          </a:solidFill>
          <a:ln>
            <a:noFill/>
          </a:ln>
          <a:effectLst>
            <a:outerShdw blurRad="254000" dist="101600" dir="2700000" algn="tl" rotWithShape="0">
              <a:schemeClr val="dk1">
                <a:lumMod val="100000"/>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latin typeface="微软雅黑" panose="020B0503020204020204" pitchFamily="34" charset="-122"/>
              <a:ea typeface="微软雅黑" panose="020B0503020204020204" pitchFamily="34" charset="-122"/>
              <a:cs typeface="汉仪书魂体简" panose="02010600000101010101" charset="-122"/>
              <a:sym typeface="汉仪书宋二简"/>
            </a:endParaRPr>
          </a:p>
        </p:txBody>
      </p:sp>
      <p:sp>
        <p:nvSpPr>
          <p:cNvPr id="9" name="搜索：www.1314ppt.com  公众号：陈西设计之家。微信搜索即可。更多免费PPT模版教程等都可以在公众号内获取。PPT高端定制/发布会PPT设计微信：2090298045【陈西】"/>
          <p:cNvSpPr/>
          <p:nvPr/>
        </p:nvSpPr>
        <p:spPr>
          <a:xfrm>
            <a:off x="5835173" y="4878504"/>
            <a:ext cx="5204067" cy="1400608"/>
          </a:xfrm>
          <a:prstGeom prst="rect">
            <a:avLst/>
          </a:prstGeom>
          <a:solidFill>
            <a:schemeClr val="bg1"/>
          </a:solidFill>
          <a:ln>
            <a:noFill/>
          </a:ln>
          <a:effectLst>
            <a:outerShdw blurRad="254000" dist="101600" dir="2700000" algn="tl" rotWithShape="0">
              <a:schemeClr val="dk1">
                <a:lumMod val="100000"/>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latin typeface="微软雅黑" panose="020B0503020204020204" pitchFamily="34" charset="-122"/>
              <a:ea typeface="微软雅黑" panose="020B0503020204020204" pitchFamily="34" charset="-122"/>
              <a:cs typeface="汉仪书魂体简" panose="02010600000101010101" charset="-122"/>
              <a:sym typeface="汉仪书宋二简"/>
            </a:endParaRPr>
          </a:p>
        </p:txBody>
      </p:sp>
      <p:sp>
        <p:nvSpPr>
          <p:cNvPr id="10" name="椭圆 9"/>
          <p:cNvSpPr/>
          <p:nvPr/>
        </p:nvSpPr>
        <p:spPr>
          <a:xfrm>
            <a:off x="6173592" y="2010809"/>
            <a:ext cx="928863" cy="928863"/>
          </a:xfrm>
          <a:prstGeom prst="ellipse">
            <a:avLst/>
          </a:prstGeom>
          <a:gradFill>
            <a:gsLst>
              <a:gs pos="0">
                <a:srgbClr val="B6D8D4"/>
              </a:gs>
              <a:gs pos="100000">
                <a:srgbClr val="5AA69D"/>
              </a:gs>
            </a:gsLst>
            <a:lin ang="2700000" scaled="0"/>
          </a:gradFill>
          <a:ln w="12700" cap="flat" cmpd="sng" algn="ctr">
            <a:noFill/>
            <a:prstDash val="solid"/>
            <a:miter lim="800000"/>
          </a:ln>
          <a:effectLst>
            <a:outerShdw blurRad="254000" dist="114300" dir="5400000" sx="90000" sy="90000" algn="t"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prstClr val="white"/>
              </a:solidFill>
              <a:latin typeface="微软雅黑" panose="020B0503020204020204" pitchFamily="34" charset="-122"/>
              <a:ea typeface="微软雅黑" panose="020B0503020204020204" pitchFamily="34" charset="-122"/>
              <a:cs typeface="汉仪书魂体简" panose="02010600000101010101" charset="-122"/>
              <a:sym typeface="汉仪书宋二简"/>
            </a:endParaRPr>
          </a:p>
        </p:txBody>
      </p:sp>
      <p:grpSp>
        <p:nvGrpSpPr>
          <p:cNvPr id="11" name="组合 10"/>
          <p:cNvGrpSpPr/>
          <p:nvPr/>
        </p:nvGrpSpPr>
        <p:grpSpPr>
          <a:xfrm>
            <a:off x="6422785" y="2260002"/>
            <a:ext cx="430478" cy="430478"/>
            <a:chOff x="8784073" y="1749786"/>
            <a:chExt cx="346512" cy="346512"/>
          </a:xfrm>
          <a:solidFill>
            <a:schemeClr val="bg1"/>
          </a:solidFill>
        </p:grpSpPr>
        <p:sp>
          <p:nvSpPr>
            <p:cNvPr id="12" name="任意多边形: 形状 22"/>
            <p:cNvSpPr/>
            <p:nvPr/>
          </p:nvSpPr>
          <p:spPr>
            <a:xfrm>
              <a:off x="8784085" y="1749787"/>
              <a:ext cx="346500" cy="346500"/>
            </a:xfrm>
            <a:custGeom>
              <a:avLst/>
              <a:gdLst>
                <a:gd name="connsiteX0" fmla="*/ 265000 w 346500"/>
                <a:gd name="connsiteY0" fmla="*/ 247500 h 346500"/>
                <a:gd name="connsiteX1" fmla="*/ 99000 w 346500"/>
                <a:gd name="connsiteY1" fmla="*/ 81501 h 346500"/>
                <a:gd name="connsiteX2" fmla="*/ 99000 w 346500"/>
                <a:gd name="connsiteY2" fmla="*/ 0 h 346500"/>
                <a:gd name="connsiteX3" fmla="*/ 0 w 346500"/>
                <a:gd name="connsiteY3" fmla="*/ 0 h 346500"/>
                <a:gd name="connsiteX4" fmla="*/ 0 w 346500"/>
                <a:gd name="connsiteY4" fmla="*/ 99000 h 346500"/>
                <a:gd name="connsiteX5" fmla="*/ 81501 w 346500"/>
                <a:gd name="connsiteY5" fmla="*/ 99000 h 346500"/>
                <a:gd name="connsiteX6" fmla="*/ 247500 w 346500"/>
                <a:gd name="connsiteY6" fmla="*/ 265000 h 346500"/>
                <a:gd name="connsiteX7" fmla="*/ 247500 w 346500"/>
                <a:gd name="connsiteY7" fmla="*/ 346500 h 346500"/>
                <a:gd name="connsiteX8" fmla="*/ 346500 w 346500"/>
                <a:gd name="connsiteY8" fmla="*/ 346500 h 346500"/>
                <a:gd name="connsiteX9" fmla="*/ 346500 w 346500"/>
                <a:gd name="connsiteY9" fmla="*/ 247500 h 346500"/>
                <a:gd name="connsiteX10" fmla="*/ 74250 w 346500"/>
                <a:gd name="connsiteY10" fmla="*/ 74250 h 346500"/>
                <a:gd name="connsiteX11" fmla="*/ 24750 w 346500"/>
                <a:gd name="connsiteY11" fmla="*/ 74250 h 346500"/>
                <a:gd name="connsiteX12" fmla="*/ 24750 w 346500"/>
                <a:gd name="connsiteY12" fmla="*/ 24750 h 346500"/>
                <a:gd name="connsiteX13" fmla="*/ 74250 w 346500"/>
                <a:gd name="connsiteY13" fmla="*/ 24750 h 346500"/>
                <a:gd name="connsiteX14" fmla="*/ 321750 w 346500"/>
                <a:gd name="connsiteY14" fmla="*/ 321750 h 346500"/>
                <a:gd name="connsiteX15" fmla="*/ 272250 w 346500"/>
                <a:gd name="connsiteY15" fmla="*/ 321750 h 346500"/>
                <a:gd name="connsiteX16" fmla="*/ 272250 w 346500"/>
                <a:gd name="connsiteY16" fmla="*/ 272250 h 346500"/>
                <a:gd name="connsiteX17" fmla="*/ 321750 w 346500"/>
                <a:gd name="connsiteY17" fmla="*/ 272250 h 346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6500" h="346500">
                  <a:moveTo>
                    <a:pt x="265000" y="247500"/>
                  </a:moveTo>
                  <a:lnTo>
                    <a:pt x="99000" y="81501"/>
                  </a:lnTo>
                  <a:lnTo>
                    <a:pt x="99000" y="0"/>
                  </a:lnTo>
                  <a:lnTo>
                    <a:pt x="0" y="0"/>
                  </a:lnTo>
                  <a:lnTo>
                    <a:pt x="0" y="99000"/>
                  </a:lnTo>
                  <a:lnTo>
                    <a:pt x="81501" y="99000"/>
                  </a:lnTo>
                  <a:lnTo>
                    <a:pt x="247500" y="265000"/>
                  </a:lnTo>
                  <a:lnTo>
                    <a:pt x="247500" y="346500"/>
                  </a:lnTo>
                  <a:lnTo>
                    <a:pt x="346500" y="346500"/>
                  </a:lnTo>
                  <a:lnTo>
                    <a:pt x="346500" y="247500"/>
                  </a:lnTo>
                  <a:close/>
                  <a:moveTo>
                    <a:pt x="74250" y="74250"/>
                  </a:moveTo>
                  <a:lnTo>
                    <a:pt x="24750" y="74250"/>
                  </a:lnTo>
                  <a:lnTo>
                    <a:pt x="24750" y="24750"/>
                  </a:lnTo>
                  <a:lnTo>
                    <a:pt x="74250" y="24750"/>
                  </a:lnTo>
                  <a:close/>
                  <a:moveTo>
                    <a:pt x="321750" y="321750"/>
                  </a:moveTo>
                  <a:lnTo>
                    <a:pt x="272250" y="321750"/>
                  </a:lnTo>
                  <a:lnTo>
                    <a:pt x="272250" y="272250"/>
                  </a:lnTo>
                  <a:lnTo>
                    <a:pt x="321750" y="272250"/>
                  </a:lnTo>
                  <a:close/>
                </a:path>
              </a:pathLst>
            </a:custGeom>
            <a:grpFill/>
            <a:ln w="12204" cap="flat">
              <a:noFill/>
              <a:prstDash val="solid"/>
              <a:miter/>
            </a:ln>
          </p:spPr>
          <p:txBody>
            <a:bodyPr rtlCol="0" anchor="ctr"/>
            <a:lstStyle/>
            <a:p>
              <a:endParaRPr lang="zh-CN" altLang="en-US" sz="1800">
                <a:latin typeface="微软雅黑" panose="020B0503020204020204" pitchFamily="34" charset="-122"/>
                <a:ea typeface="微软雅黑" panose="020B0503020204020204" pitchFamily="34" charset="-122"/>
                <a:cs typeface="汉仪书魂体简" panose="02010600000101010101" charset="-122"/>
                <a:sym typeface="汉仪书宋二简"/>
              </a:endParaRPr>
            </a:p>
          </p:txBody>
        </p:sp>
        <p:sp>
          <p:nvSpPr>
            <p:cNvPr id="13" name="搜索：www.1314ppt.com  公众号：陈西设计之家。微信搜索即可。更多免费PPT模版教程等都可以在公众号内获取。PPT高端定制/发布会PPT设计微信：2090298045【陈西】"/>
            <p:cNvSpPr/>
            <p:nvPr/>
          </p:nvSpPr>
          <p:spPr>
            <a:xfrm>
              <a:off x="8920210" y="1749786"/>
              <a:ext cx="210375" cy="210375"/>
            </a:xfrm>
            <a:custGeom>
              <a:avLst/>
              <a:gdLst>
                <a:gd name="connsiteX0" fmla="*/ 210375 w 210375"/>
                <a:gd name="connsiteY0" fmla="*/ 49501 h 210375"/>
                <a:gd name="connsiteX1" fmla="*/ 161086 w 210375"/>
                <a:gd name="connsiteY1" fmla="*/ 0 h 210375"/>
                <a:gd name="connsiteX2" fmla="*/ 113133 w 210375"/>
                <a:gd name="connsiteY2" fmla="*/ 37126 h 210375"/>
                <a:gd name="connsiteX3" fmla="*/ 0 w 210375"/>
                <a:gd name="connsiteY3" fmla="*/ 37126 h 210375"/>
                <a:gd name="connsiteX4" fmla="*/ 0 w 210375"/>
                <a:gd name="connsiteY4" fmla="*/ 61876 h 210375"/>
                <a:gd name="connsiteX5" fmla="*/ 113133 w 210375"/>
                <a:gd name="connsiteY5" fmla="*/ 61876 h 210375"/>
                <a:gd name="connsiteX6" fmla="*/ 148500 w 210375"/>
                <a:gd name="connsiteY6" fmla="*/ 97242 h 210375"/>
                <a:gd name="connsiteX7" fmla="*/ 148500 w 210375"/>
                <a:gd name="connsiteY7" fmla="*/ 210376 h 210375"/>
                <a:gd name="connsiteX8" fmla="*/ 173250 w 210375"/>
                <a:gd name="connsiteY8" fmla="*/ 210376 h 210375"/>
                <a:gd name="connsiteX9" fmla="*/ 173250 w 210375"/>
                <a:gd name="connsiteY9" fmla="*/ 97242 h 210375"/>
                <a:gd name="connsiteX10" fmla="*/ 210375 w 210375"/>
                <a:gd name="connsiteY10" fmla="*/ 49501 h 210375"/>
                <a:gd name="connsiteX11" fmla="*/ 160875 w 210375"/>
                <a:gd name="connsiteY11" fmla="*/ 74251 h 210375"/>
                <a:gd name="connsiteX12" fmla="*/ 136125 w 210375"/>
                <a:gd name="connsiteY12" fmla="*/ 49501 h 210375"/>
                <a:gd name="connsiteX13" fmla="*/ 160875 w 210375"/>
                <a:gd name="connsiteY13" fmla="*/ 24751 h 210375"/>
                <a:gd name="connsiteX14" fmla="*/ 185625 w 210375"/>
                <a:gd name="connsiteY14" fmla="*/ 49501 h 210375"/>
                <a:gd name="connsiteX15" fmla="*/ 160875 w 210375"/>
                <a:gd name="connsiteY15" fmla="*/ 74251 h 210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0375" h="210375">
                  <a:moveTo>
                    <a:pt x="210375" y="49501"/>
                  </a:moveTo>
                  <a:cubicBezTo>
                    <a:pt x="210434" y="22221"/>
                    <a:pt x="188366" y="59"/>
                    <a:pt x="161086" y="0"/>
                  </a:cubicBezTo>
                  <a:cubicBezTo>
                    <a:pt x="138492" y="-48"/>
                    <a:pt x="118746" y="15240"/>
                    <a:pt x="113133" y="37126"/>
                  </a:cubicBezTo>
                  <a:lnTo>
                    <a:pt x="0" y="37126"/>
                  </a:lnTo>
                  <a:lnTo>
                    <a:pt x="0" y="61876"/>
                  </a:lnTo>
                  <a:lnTo>
                    <a:pt x="113133" y="61876"/>
                  </a:lnTo>
                  <a:cubicBezTo>
                    <a:pt x="117649" y="79199"/>
                    <a:pt x="131177" y="92727"/>
                    <a:pt x="148500" y="97242"/>
                  </a:cubicBezTo>
                  <a:lnTo>
                    <a:pt x="148500" y="210376"/>
                  </a:lnTo>
                  <a:lnTo>
                    <a:pt x="173250" y="210376"/>
                  </a:lnTo>
                  <a:lnTo>
                    <a:pt x="173250" y="97242"/>
                  </a:lnTo>
                  <a:cubicBezTo>
                    <a:pt x="195048" y="91631"/>
                    <a:pt x="210307" y="72009"/>
                    <a:pt x="210375" y="49501"/>
                  </a:cubicBezTo>
                  <a:close/>
                  <a:moveTo>
                    <a:pt x="160875" y="74251"/>
                  </a:moveTo>
                  <a:cubicBezTo>
                    <a:pt x="147206" y="74251"/>
                    <a:pt x="136125" y="63170"/>
                    <a:pt x="136125" y="49501"/>
                  </a:cubicBezTo>
                  <a:cubicBezTo>
                    <a:pt x="136125" y="35832"/>
                    <a:pt x="147206" y="24751"/>
                    <a:pt x="160875" y="24751"/>
                  </a:cubicBezTo>
                  <a:cubicBezTo>
                    <a:pt x="174544" y="24751"/>
                    <a:pt x="185625" y="35832"/>
                    <a:pt x="185625" y="49501"/>
                  </a:cubicBezTo>
                  <a:cubicBezTo>
                    <a:pt x="185609" y="63163"/>
                    <a:pt x="174538" y="74235"/>
                    <a:pt x="160875" y="74251"/>
                  </a:cubicBezTo>
                  <a:close/>
                </a:path>
              </a:pathLst>
            </a:custGeom>
            <a:grpFill/>
            <a:ln w="12204" cap="flat">
              <a:noFill/>
              <a:prstDash val="solid"/>
              <a:miter/>
            </a:ln>
          </p:spPr>
          <p:txBody>
            <a:bodyPr rtlCol="0" anchor="ctr"/>
            <a:lstStyle/>
            <a:p>
              <a:endParaRPr lang="zh-CN" altLang="en-US" sz="1800">
                <a:latin typeface="微软雅黑" panose="020B0503020204020204" pitchFamily="34" charset="-122"/>
                <a:ea typeface="微软雅黑" panose="020B0503020204020204" pitchFamily="34" charset="-122"/>
                <a:cs typeface="汉仪书魂体简" panose="02010600000101010101" charset="-122"/>
                <a:sym typeface="汉仪书宋二简"/>
              </a:endParaRPr>
            </a:p>
          </p:txBody>
        </p:sp>
        <p:sp>
          <p:nvSpPr>
            <p:cNvPr id="14" name="任意多边形: 形状 24"/>
            <p:cNvSpPr/>
            <p:nvPr/>
          </p:nvSpPr>
          <p:spPr>
            <a:xfrm>
              <a:off x="8784073" y="1885912"/>
              <a:ext cx="210386" cy="210386"/>
            </a:xfrm>
            <a:custGeom>
              <a:avLst/>
              <a:gdLst>
                <a:gd name="connsiteX0" fmla="*/ 210387 w 210386"/>
                <a:gd name="connsiteY0" fmla="*/ 148500 h 210386"/>
                <a:gd name="connsiteX1" fmla="*/ 97253 w 210386"/>
                <a:gd name="connsiteY1" fmla="*/ 148500 h 210386"/>
                <a:gd name="connsiteX2" fmla="*/ 61887 w 210386"/>
                <a:gd name="connsiteY2" fmla="*/ 113133 h 210386"/>
                <a:gd name="connsiteX3" fmla="*/ 61887 w 210386"/>
                <a:gd name="connsiteY3" fmla="*/ 0 h 210386"/>
                <a:gd name="connsiteX4" fmla="*/ 37137 w 210386"/>
                <a:gd name="connsiteY4" fmla="*/ 0 h 210386"/>
                <a:gd name="connsiteX5" fmla="*/ 37137 w 210386"/>
                <a:gd name="connsiteY5" fmla="*/ 113133 h 210386"/>
                <a:gd name="connsiteX6" fmla="*/ 1560 w 210386"/>
                <a:gd name="connsiteY6" fmla="*/ 173250 h 210386"/>
                <a:gd name="connsiteX7" fmla="*/ 61677 w 210386"/>
                <a:gd name="connsiteY7" fmla="*/ 208827 h 210386"/>
                <a:gd name="connsiteX8" fmla="*/ 97253 w 210386"/>
                <a:gd name="connsiteY8" fmla="*/ 173250 h 210386"/>
                <a:gd name="connsiteX9" fmla="*/ 210387 w 210386"/>
                <a:gd name="connsiteY9" fmla="*/ 173250 h 210386"/>
                <a:gd name="connsiteX10" fmla="*/ 49512 w 210386"/>
                <a:gd name="connsiteY10" fmla="*/ 185625 h 210386"/>
                <a:gd name="connsiteX11" fmla="*/ 24762 w 210386"/>
                <a:gd name="connsiteY11" fmla="*/ 160875 h 210386"/>
                <a:gd name="connsiteX12" fmla="*/ 49512 w 210386"/>
                <a:gd name="connsiteY12" fmla="*/ 136125 h 210386"/>
                <a:gd name="connsiteX13" fmla="*/ 74262 w 210386"/>
                <a:gd name="connsiteY13" fmla="*/ 160875 h 210386"/>
                <a:gd name="connsiteX14" fmla="*/ 49512 w 210386"/>
                <a:gd name="connsiteY14" fmla="*/ 185625 h 210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10386" h="210386">
                  <a:moveTo>
                    <a:pt x="210387" y="148500"/>
                  </a:moveTo>
                  <a:lnTo>
                    <a:pt x="97253" y="148500"/>
                  </a:lnTo>
                  <a:cubicBezTo>
                    <a:pt x="92738" y="131177"/>
                    <a:pt x="79210" y="117649"/>
                    <a:pt x="61887" y="113133"/>
                  </a:cubicBezTo>
                  <a:lnTo>
                    <a:pt x="61887" y="0"/>
                  </a:lnTo>
                  <a:lnTo>
                    <a:pt x="37137" y="0"/>
                  </a:lnTo>
                  <a:lnTo>
                    <a:pt x="37137" y="113133"/>
                  </a:lnTo>
                  <a:cubicBezTo>
                    <a:pt x="10712" y="119910"/>
                    <a:pt x="-5216" y="146825"/>
                    <a:pt x="1560" y="173250"/>
                  </a:cubicBezTo>
                  <a:cubicBezTo>
                    <a:pt x="8337" y="199675"/>
                    <a:pt x="35252" y="215603"/>
                    <a:pt x="61677" y="208827"/>
                  </a:cubicBezTo>
                  <a:cubicBezTo>
                    <a:pt x="79139" y="204349"/>
                    <a:pt x="92775" y="190713"/>
                    <a:pt x="97253" y="173250"/>
                  </a:cubicBezTo>
                  <a:lnTo>
                    <a:pt x="210387" y="173250"/>
                  </a:lnTo>
                  <a:close/>
                  <a:moveTo>
                    <a:pt x="49512" y="185625"/>
                  </a:moveTo>
                  <a:cubicBezTo>
                    <a:pt x="35843" y="185625"/>
                    <a:pt x="24762" y="174544"/>
                    <a:pt x="24762" y="160875"/>
                  </a:cubicBezTo>
                  <a:cubicBezTo>
                    <a:pt x="24762" y="147206"/>
                    <a:pt x="35843" y="136125"/>
                    <a:pt x="49512" y="136125"/>
                  </a:cubicBezTo>
                  <a:cubicBezTo>
                    <a:pt x="63181" y="136125"/>
                    <a:pt x="74262" y="147206"/>
                    <a:pt x="74262" y="160875"/>
                  </a:cubicBezTo>
                  <a:cubicBezTo>
                    <a:pt x="74246" y="174538"/>
                    <a:pt x="63174" y="185609"/>
                    <a:pt x="49512" y="185625"/>
                  </a:cubicBezTo>
                  <a:close/>
                </a:path>
              </a:pathLst>
            </a:custGeom>
            <a:grpFill/>
            <a:ln w="12204" cap="flat">
              <a:noFill/>
              <a:prstDash val="solid"/>
              <a:miter/>
            </a:ln>
          </p:spPr>
          <p:txBody>
            <a:bodyPr rtlCol="0" anchor="ctr"/>
            <a:lstStyle/>
            <a:p>
              <a:endParaRPr lang="zh-CN" altLang="en-US" sz="1800">
                <a:latin typeface="微软雅黑" panose="020B0503020204020204" pitchFamily="34" charset="-122"/>
                <a:ea typeface="微软雅黑" panose="020B0503020204020204" pitchFamily="34" charset="-122"/>
                <a:cs typeface="汉仪书魂体简" panose="02010600000101010101" charset="-122"/>
                <a:sym typeface="汉仪书宋二简"/>
              </a:endParaRPr>
            </a:p>
          </p:txBody>
        </p:sp>
      </p:grpSp>
      <p:sp>
        <p:nvSpPr>
          <p:cNvPr id="15" name="搜索：www.1314ppt.com  公众号：陈西设计之家。微信搜索即可。更多免费PPT模版教程等都可以在公众号内获取。PPT高端定制/发布会PPT设计微信：2090298045【陈西】"/>
          <p:cNvSpPr txBox="1"/>
          <p:nvPr/>
        </p:nvSpPr>
        <p:spPr>
          <a:xfrm>
            <a:off x="7289039" y="2063827"/>
            <a:ext cx="1107996" cy="369332"/>
          </a:xfrm>
          <a:prstGeom prst="rect">
            <a:avLst/>
          </a:prstGeom>
          <a:noFill/>
        </p:spPr>
        <p:txBody>
          <a:bodyPr wrap="none" rtlCol="0">
            <a:spAutoFit/>
          </a:bodyPr>
          <a:lstStyle/>
          <a:p>
            <a:pPr defTabSz="914400">
              <a:defRPr/>
            </a:pPr>
            <a:r>
              <a:rPr lang="zh-CN" altLang="en-US">
                <a:solidFill>
                  <a:schemeClr val="tx1">
                    <a:lumMod val="75000"/>
                    <a:lumOff val="25000"/>
                  </a:schemeClr>
                </a:solidFill>
                <a:latin typeface="微软雅黑" panose="020B0503020204020204" pitchFamily="34" charset="-122"/>
                <a:ea typeface="微软雅黑" panose="020B0503020204020204" pitchFamily="34" charset="-122"/>
                <a:cs typeface="汉仪书魂体简" panose="02010600000101010101" charset="-122"/>
                <a:sym typeface="汉仪书宋二简"/>
              </a:rPr>
              <a:t>添加标题</a:t>
            </a:r>
          </a:p>
        </p:txBody>
      </p:sp>
      <p:sp>
        <p:nvSpPr>
          <p:cNvPr id="16" name="小标题"/>
          <p:cNvSpPr txBox="1"/>
          <p:nvPr/>
        </p:nvSpPr>
        <p:spPr>
          <a:xfrm>
            <a:off x="7289037" y="2354341"/>
            <a:ext cx="3566342" cy="581506"/>
          </a:xfrm>
          <a:prstGeom prst="rect">
            <a:avLst/>
          </a:prstGeom>
          <a:noFill/>
        </p:spPr>
        <p:txBody>
          <a:bodyPr wrap="square" rtlCol="0">
            <a:spAutoFit/>
          </a:bodyPr>
          <a:lstStyle/>
          <a:p>
            <a:pPr>
              <a:lnSpc>
                <a:spcPct val="140000"/>
              </a:lnSpc>
            </a:pPr>
            <a:r>
              <a:rPr lang="zh-CN" altLang="en-US" sz="1200">
                <a:solidFill>
                  <a:schemeClr val="tx1">
                    <a:lumMod val="50000"/>
                    <a:lumOff val="50000"/>
                  </a:schemeClr>
                </a:solidFill>
                <a:latin typeface="微软雅黑" panose="020B0503020204020204" pitchFamily="34" charset="-122"/>
                <a:ea typeface="微软雅黑" panose="020B0503020204020204" pitchFamily="34" charset="-122"/>
                <a:cs typeface="汉仪书魂体简" panose="02010600000101010101" charset="-122"/>
                <a:sym typeface="汉仪书宋二简"/>
              </a:rPr>
              <a:t>请在此处添加具体内容，文字尽量言简意赅，简单说明即可，不必过于繁琐，注意版面美观度。</a:t>
            </a:r>
            <a:endParaRPr lang="en-US" altLang="zh-CN" sz="1200">
              <a:solidFill>
                <a:schemeClr val="tx1">
                  <a:lumMod val="50000"/>
                  <a:lumOff val="50000"/>
                </a:schemeClr>
              </a:solidFill>
              <a:latin typeface="微软雅黑" panose="020B0503020204020204" pitchFamily="34" charset="-122"/>
              <a:ea typeface="微软雅黑" panose="020B0503020204020204" pitchFamily="34" charset="-122"/>
              <a:cs typeface="汉仪书魂体简" panose="02010600000101010101" charset="-122"/>
              <a:sym typeface="汉仪书宋二简"/>
            </a:endParaRPr>
          </a:p>
        </p:txBody>
      </p:sp>
      <p:sp>
        <p:nvSpPr>
          <p:cNvPr id="17" name="椭圆 16"/>
          <p:cNvSpPr/>
          <p:nvPr/>
        </p:nvSpPr>
        <p:spPr>
          <a:xfrm>
            <a:off x="6173592" y="3544713"/>
            <a:ext cx="928863" cy="928863"/>
          </a:xfrm>
          <a:prstGeom prst="ellipse">
            <a:avLst/>
          </a:prstGeom>
          <a:gradFill>
            <a:gsLst>
              <a:gs pos="0">
                <a:srgbClr val="B6D8D4"/>
              </a:gs>
              <a:gs pos="100000">
                <a:srgbClr val="5AA69D"/>
              </a:gs>
            </a:gsLst>
            <a:lin ang="2700000" scaled="0"/>
          </a:gradFill>
          <a:ln w="12700" cap="flat" cmpd="sng" algn="ctr">
            <a:noFill/>
            <a:prstDash val="solid"/>
            <a:miter lim="800000"/>
          </a:ln>
          <a:effectLst>
            <a:outerShdw blurRad="254000" dist="114300" dir="5400000" sx="90000" sy="90000" algn="t"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prstClr val="white"/>
              </a:solidFill>
              <a:latin typeface="微软雅黑" panose="020B0503020204020204" pitchFamily="34" charset="-122"/>
              <a:ea typeface="微软雅黑" panose="020B0503020204020204" pitchFamily="34" charset="-122"/>
              <a:cs typeface="汉仪书魂体简" panose="02010600000101010101" charset="-122"/>
              <a:sym typeface="汉仪书宋二简"/>
            </a:endParaRPr>
          </a:p>
        </p:txBody>
      </p:sp>
      <p:sp>
        <p:nvSpPr>
          <p:cNvPr id="18" name="搜索：www.1314ppt.com  公众号：陈西设计之家。微信搜索即可。更多免费PPT模版教程等都可以在公众号内获取。PPT高端定制/发布会PPT设计微信：2090298045【陈西】"/>
          <p:cNvSpPr txBox="1"/>
          <p:nvPr/>
        </p:nvSpPr>
        <p:spPr>
          <a:xfrm>
            <a:off x="7289039" y="3597730"/>
            <a:ext cx="1107996" cy="369332"/>
          </a:xfrm>
          <a:prstGeom prst="rect">
            <a:avLst/>
          </a:prstGeom>
          <a:noFill/>
        </p:spPr>
        <p:txBody>
          <a:bodyPr wrap="none" rtlCol="0">
            <a:spAutoFit/>
          </a:bodyPr>
          <a:lstStyle/>
          <a:p>
            <a:pPr defTabSz="914400">
              <a:defRPr/>
            </a:pPr>
            <a:r>
              <a:rPr lang="zh-CN" altLang="en-US">
                <a:solidFill>
                  <a:schemeClr val="tx1">
                    <a:lumMod val="75000"/>
                    <a:lumOff val="25000"/>
                  </a:schemeClr>
                </a:solidFill>
                <a:latin typeface="微软雅黑" panose="020B0503020204020204" pitchFamily="34" charset="-122"/>
                <a:ea typeface="微软雅黑" panose="020B0503020204020204" pitchFamily="34" charset="-122"/>
                <a:cs typeface="汉仪书魂体简" panose="02010600000101010101" charset="-122"/>
                <a:sym typeface="汉仪书宋二简"/>
              </a:rPr>
              <a:t>添加标题</a:t>
            </a:r>
          </a:p>
        </p:txBody>
      </p:sp>
      <p:sp>
        <p:nvSpPr>
          <p:cNvPr id="19" name="小标题"/>
          <p:cNvSpPr txBox="1"/>
          <p:nvPr/>
        </p:nvSpPr>
        <p:spPr>
          <a:xfrm>
            <a:off x="7289037" y="3888244"/>
            <a:ext cx="3566342" cy="581506"/>
          </a:xfrm>
          <a:prstGeom prst="rect">
            <a:avLst/>
          </a:prstGeom>
          <a:noFill/>
        </p:spPr>
        <p:txBody>
          <a:bodyPr wrap="square" rtlCol="0">
            <a:spAutoFit/>
          </a:bodyPr>
          <a:lstStyle/>
          <a:p>
            <a:pPr>
              <a:lnSpc>
                <a:spcPct val="140000"/>
              </a:lnSpc>
            </a:pPr>
            <a:r>
              <a:rPr lang="zh-CN" altLang="en-US" sz="1200">
                <a:solidFill>
                  <a:schemeClr val="tx1">
                    <a:lumMod val="50000"/>
                    <a:lumOff val="50000"/>
                  </a:schemeClr>
                </a:solidFill>
                <a:latin typeface="微软雅黑" panose="020B0503020204020204" pitchFamily="34" charset="-122"/>
                <a:ea typeface="微软雅黑" panose="020B0503020204020204" pitchFamily="34" charset="-122"/>
                <a:cs typeface="汉仪书魂体简" panose="02010600000101010101" charset="-122"/>
                <a:sym typeface="汉仪书宋二简"/>
              </a:rPr>
              <a:t>请在此处添加具体内容，文字尽量言简意赅，简单说明即可，不必过于繁琐，注意版面美观度。</a:t>
            </a:r>
            <a:endParaRPr lang="en-US" altLang="zh-CN" sz="1200">
              <a:solidFill>
                <a:schemeClr val="tx1">
                  <a:lumMod val="50000"/>
                  <a:lumOff val="50000"/>
                </a:schemeClr>
              </a:solidFill>
              <a:latin typeface="微软雅黑" panose="020B0503020204020204" pitchFamily="34" charset="-122"/>
              <a:ea typeface="微软雅黑" panose="020B0503020204020204" pitchFamily="34" charset="-122"/>
              <a:cs typeface="汉仪书魂体简" panose="02010600000101010101" charset="-122"/>
              <a:sym typeface="汉仪书宋二简"/>
            </a:endParaRPr>
          </a:p>
        </p:txBody>
      </p:sp>
      <p:grpSp>
        <p:nvGrpSpPr>
          <p:cNvPr id="20" name="组合 19"/>
          <p:cNvGrpSpPr/>
          <p:nvPr/>
        </p:nvGrpSpPr>
        <p:grpSpPr>
          <a:xfrm>
            <a:off x="6422785" y="3793913"/>
            <a:ext cx="430464" cy="430464"/>
            <a:chOff x="5356669" y="5729967"/>
            <a:chExt cx="346500" cy="346500"/>
          </a:xfrm>
          <a:solidFill>
            <a:schemeClr val="bg1"/>
          </a:solidFill>
        </p:grpSpPr>
        <p:sp>
          <p:nvSpPr>
            <p:cNvPr id="21" name="搜索：www.1314ppt.com  公众号：陈西设计之家。微信搜索即可。更多免费PPT模版教程等都可以在公众号内获取。PPT高端定制/发布会PPT设计微信：2090298045【陈西】"/>
            <p:cNvSpPr/>
            <p:nvPr/>
          </p:nvSpPr>
          <p:spPr>
            <a:xfrm>
              <a:off x="5616544" y="5927967"/>
              <a:ext cx="86625" cy="148500"/>
            </a:xfrm>
            <a:custGeom>
              <a:avLst/>
              <a:gdLst>
                <a:gd name="connsiteX0" fmla="*/ 86625 w 86625"/>
                <a:gd name="connsiteY0" fmla="*/ 148500 h 148500"/>
                <a:gd name="connsiteX1" fmla="*/ 61875 w 86625"/>
                <a:gd name="connsiteY1" fmla="*/ 148500 h 148500"/>
                <a:gd name="connsiteX2" fmla="*/ 61875 w 86625"/>
                <a:gd name="connsiteY2" fmla="*/ 86625 h 148500"/>
                <a:gd name="connsiteX3" fmla="*/ 0 w 86625"/>
                <a:gd name="connsiteY3" fmla="*/ 24750 h 148500"/>
                <a:gd name="connsiteX4" fmla="*/ 0 w 86625"/>
                <a:gd name="connsiteY4" fmla="*/ 0 h 148500"/>
                <a:gd name="connsiteX5" fmla="*/ 86625 w 86625"/>
                <a:gd name="connsiteY5" fmla="*/ 86625 h 148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625" h="148500">
                  <a:moveTo>
                    <a:pt x="86625" y="148500"/>
                  </a:moveTo>
                  <a:lnTo>
                    <a:pt x="61875" y="148500"/>
                  </a:lnTo>
                  <a:lnTo>
                    <a:pt x="61875" y="86625"/>
                  </a:lnTo>
                  <a:cubicBezTo>
                    <a:pt x="61836" y="52468"/>
                    <a:pt x="34157" y="24789"/>
                    <a:pt x="0" y="24750"/>
                  </a:cubicBezTo>
                  <a:lnTo>
                    <a:pt x="0" y="0"/>
                  </a:lnTo>
                  <a:cubicBezTo>
                    <a:pt x="47820" y="53"/>
                    <a:pt x="86572" y="38805"/>
                    <a:pt x="86625" y="86625"/>
                  </a:cubicBezTo>
                  <a:close/>
                </a:path>
              </a:pathLst>
            </a:custGeom>
            <a:grpFill/>
            <a:ln w="12204" cap="flat">
              <a:noFill/>
              <a:prstDash val="solid"/>
              <a:miter/>
            </a:ln>
          </p:spPr>
          <p:txBody>
            <a:bodyPr rtlCol="0" anchor="ctr"/>
            <a:lstStyle/>
            <a:p>
              <a:endParaRPr lang="zh-CN" altLang="en-US" sz="1800">
                <a:latin typeface="微软雅黑" panose="020B0503020204020204" pitchFamily="34" charset="-122"/>
                <a:ea typeface="微软雅黑" panose="020B0503020204020204" pitchFamily="34" charset="-122"/>
                <a:cs typeface="汉仪书魂体简" panose="02010600000101010101" charset="-122"/>
                <a:sym typeface="汉仪书宋二简"/>
              </a:endParaRPr>
            </a:p>
          </p:txBody>
        </p:sp>
        <p:sp>
          <p:nvSpPr>
            <p:cNvPr id="22" name="任意多边形: 形状 18"/>
            <p:cNvSpPr/>
            <p:nvPr/>
          </p:nvSpPr>
          <p:spPr>
            <a:xfrm>
              <a:off x="5356669" y="5927967"/>
              <a:ext cx="247500" cy="148500"/>
            </a:xfrm>
            <a:custGeom>
              <a:avLst/>
              <a:gdLst>
                <a:gd name="connsiteX0" fmla="*/ 247500 w 247500"/>
                <a:gd name="connsiteY0" fmla="*/ 148500 h 148500"/>
                <a:gd name="connsiteX1" fmla="*/ 222750 w 247500"/>
                <a:gd name="connsiteY1" fmla="*/ 148500 h 148500"/>
                <a:gd name="connsiteX2" fmla="*/ 222750 w 247500"/>
                <a:gd name="connsiteY2" fmla="*/ 86625 h 148500"/>
                <a:gd name="connsiteX3" fmla="*/ 160875 w 247500"/>
                <a:gd name="connsiteY3" fmla="*/ 24750 h 148500"/>
                <a:gd name="connsiteX4" fmla="*/ 86625 w 247500"/>
                <a:gd name="connsiteY4" fmla="*/ 24750 h 148500"/>
                <a:gd name="connsiteX5" fmla="*/ 24750 w 247500"/>
                <a:gd name="connsiteY5" fmla="*/ 86625 h 148500"/>
                <a:gd name="connsiteX6" fmla="*/ 24750 w 247500"/>
                <a:gd name="connsiteY6" fmla="*/ 148500 h 148500"/>
                <a:gd name="connsiteX7" fmla="*/ 0 w 247500"/>
                <a:gd name="connsiteY7" fmla="*/ 148500 h 148500"/>
                <a:gd name="connsiteX8" fmla="*/ 0 w 247500"/>
                <a:gd name="connsiteY8" fmla="*/ 86625 h 148500"/>
                <a:gd name="connsiteX9" fmla="*/ 86625 w 247500"/>
                <a:gd name="connsiteY9" fmla="*/ 0 h 148500"/>
                <a:gd name="connsiteX10" fmla="*/ 160875 w 247500"/>
                <a:gd name="connsiteY10" fmla="*/ 0 h 148500"/>
                <a:gd name="connsiteX11" fmla="*/ 247500 w 247500"/>
                <a:gd name="connsiteY11" fmla="*/ 86625 h 148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7500" h="148500">
                  <a:moveTo>
                    <a:pt x="247500" y="148500"/>
                  </a:moveTo>
                  <a:lnTo>
                    <a:pt x="222750" y="148500"/>
                  </a:lnTo>
                  <a:lnTo>
                    <a:pt x="222750" y="86625"/>
                  </a:lnTo>
                  <a:cubicBezTo>
                    <a:pt x="222710" y="52469"/>
                    <a:pt x="195031" y="24790"/>
                    <a:pt x="160875" y="24750"/>
                  </a:cubicBezTo>
                  <a:lnTo>
                    <a:pt x="86625" y="24750"/>
                  </a:lnTo>
                  <a:cubicBezTo>
                    <a:pt x="52469" y="24790"/>
                    <a:pt x="24790" y="52469"/>
                    <a:pt x="24750" y="86625"/>
                  </a:cubicBezTo>
                  <a:lnTo>
                    <a:pt x="24750" y="148500"/>
                  </a:lnTo>
                  <a:lnTo>
                    <a:pt x="0" y="148500"/>
                  </a:lnTo>
                  <a:lnTo>
                    <a:pt x="0" y="86625"/>
                  </a:lnTo>
                  <a:cubicBezTo>
                    <a:pt x="56" y="38807"/>
                    <a:pt x="38807" y="56"/>
                    <a:pt x="86625" y="0"/>
                  </a:cubicBezTo>
                  <a:lnTo>
                    <a:pt x="160875" y="0"/>
                  </a:lnTo>
                  <a:cubicBezTo>
                    <a:pt x="208693" y="56"/>
                    <a:pt x="247444" y="38807"/>
                    <a:pt x="247500" y="86625"/>
                  </a:cubicBezTo>
                  <a:close/>
                </a:path>
              </a:pathLst>
            </a:custGeom>
            <a:grpFill/>
            <a:ln w="12204" cap="flat">
              <a:noFill/>
              <a:prstDash val="solid"/>
              <a:miter/>
            </a:ln>
          </p:spPr>
          <p:txBody>
            <a:bodyPr rtlCol="0" anchor="ctr"/>
            <a:lstStyle/>
            <a:p>
              <a:endParaRPr lang="zh-CN" altLang="en-US" sz="1800">
                <a:latin typeface="微软雅黑" panose="020B0503020204020204" pitchFamily="34" charset="-122"/>
                <a:ea typeface="微软雅黑" panose="020B0503020204020204" pitchFamily="34" charset="-122"/>
                <a:cs typeface="汉仪书魂体简" panose="02010600000101010101" charset="-122"/>
                <a:sym typeface="汉仪书宋二简"/>
              </a:endParaRPr>
            </a:p>
          </p:txBody>
        </p:sp>
        <p:sp>
          <p:nvSpPr>
            <p:cNvPr id="23" name="搜索：www.1314ppt.com  公众号：陈西设计之家。微信搜索即可。更多免费PPT模版教程等都可以在公众号内获取。PPT高端定制/发布会PPT设计微信：2090298045【陈西】"/>
            <p:cNvSpPr/>
            <p:nvPr/>
          </p:nvSpPr>
          <p:spPr>
            <a:xfrm>
              <a:off x="5579419" y="5729967"/>
              <a:ext cx="86625" cy="173250"/>
            </a:xfrm>
            <a:custGeom>
              <a:avLst/>
              <a:gdLst>
                <a:gd name="connsiteX0" fmla="*/ 0 w 86625"/>
                <a:gd name="connsiteY0" fmla="*/ 0 h 173250"/>
                <a:gd name="connsiteX1" fmla="*/ 0 w 86625"/>
                <a:gd name="connsiteY1" fmla="*/ 24750 h 173250"/>
                <a:gd name="connsiteX2" fmla="*/ 61875 w 86625"/>
                <a:gd name="connsiteY2" fmla="*/ 86625 h 173250"/>
                <a:gd name="connsiteX3" fmla="*/ 0 w 86625"/>
                <a:gd name="connsiteY3" fmla="*/ 148500 h 173250"/>
                <a:gd name="connsiteX4" fmla="*/ 0 w 86625"/>
                <a:gd name="connsiteY4" fmla="*/ 173250 h 173250"/>
                <a:gd name="connsiteX5" fmla="*/ 86625 w 86625"/>
                <a:gd name="connsiteY5" fmla="*/ 86625 h 173250"/>
                <a:gd name="connsiteX6" fmla="*/ 0 w 86625"/>
                <a:gd name="connsiteY6" fmla="*/ 0 h 173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625" h="173250">
                  <a:moveTo>
                    <a:pt x="0" y="0"/>
                  </a:moveTo>
                  <a:lnTo>
                    <a:pt x="0" y="24750"/>
                  </a:lnTo>
                  <a:cubicBezTo>
                    <a:pt x="34173" y="24750"/>
                    <a:pt x="61875" y="52452"/>
                    <a:pt x="61875" y="86625"/>
                  </a:cubicBezTo>
                  <a:cubicBezTo>
                    <a:pt x="61875" y="120798"/>
                    <a:pt x="34173" y="148500"/>
                    <a:pt x="0" y="148500"/>
                  </a:cubicBezTo>
                  <a:lnTo>
                    <a:pt x="0" y="173250"/>
                  </a:lnTo>
                  <a:cubicBezTo>
                    <a:pt x="47842" y="173250"/>
                    <a:pt x="86625" y="134467"/>
                    <a:pt x="86625" y="86625"/>
                  </a:cubicBezTo>
                  <a:cubicBezTo>
                    <a:pt x="86625" y="38783"/>
                    <a:pt x="47842" y="0"/>
                    <a:pt x="0" y="0"/>
                  </a:cubicBezTo>
                  <a:close/>
                </a:path>
              </a:pathLst>
            </a:custGeom>
            <a:grpFill/>
            <a:ln w="12204" cap="flat">
              <a:noFill/>
              <a:prstDash val="solid"/>
              <a:miter/>
            </a:ln>
          </p:spPr>
          <p:txBody>
            <a:bodyPr rtlCol="0" anchor="ctr"/>
            <a:lstStyle/>
            <a:p>
              <a:endParaRPr lang="zh-CN" altLang="en-US" sz="1800">
                <a:latin typeface="微软雅黑" panose="020B0503020204020204" pitchFamily="34" charset="-122"/>
                <a:ea typeface="微软雅黑" panose="020B0503020204020204" pitchFamily="34" charset="-122"/>
                <a:cs typeface="汉仪书魂体简" panose="02010600000101010101" charset="-122"/>
                <a:sym typeface="汉仪书宋二简"/>
              </a:endParaRPr>
            </a:p>
          </p:txBody>
        </p:sp>
        <p:sp>
          <p:nvSpPr>
            <p:cNvPr id="24" name="任意多边形: 形状 20"/>
            <p:cNvSpPr/>
            <p:nvPr/>
          </p:nvSpPr>
          <p:spPr>
            <a:xfrm>
              <a:off x="5393794" y="5729967"/>
              <a:ext cx="173250" cy="173250"/>
            </a:xfrm>
            <a:custGeom>
              <a:avLst/>
              <a:gdLst>
                <a:gd name="connsiteX0" fmla="*/ 86625 w 173250"/>
                <a:gd name="connsiteY0" fmla="*/ 24750 h 173250"/>
                <a:gd name="connsiteX1" fmla="*/ 148500 w 173250"/>
                <a:gd name="connsiteY1" fmla="*/ 86625 h 173250"/>
                <a:gd name="connsiteX2" fmla="*/ 86625 w 173250"/>
                <a:gd name="connsiteY2" fmla="*/ 148500 h 173250"/>
                <a:gd name="connsiteX3" fmla="*/ 24750 w 173250"/>
                <a:gd name="connsiteY3" fmla="*/ 86625 h 173250"/>
                <a:gd name="connsiteX4" fmla="*/ 86625 w 173250"/>
                <a:gd name="connsiteY4" fmla="*/ 24750 h 173250"/>
                <a:gd name="connsiteX5" fmla="*/ 86625 w 173250"/>
                <a:gd name="connsiteY5" fmla="*/ 0 h 173250"/>
                <a:gd name="connsiteX6" fmla="*/ 0 w 173250"/>
                <a:gd name="connsiteY6" fmla="*/ 86625 h 173250"/>
                <a:gd name="connsiteX7" fmla="*/ 86625 w 173250"/>
                <a:gd name="connsiteY7" fmla="*/ 173250 h 173250"/>
                <a:gd name="connsiteX8" fmla="*/ 173250 w 173250"/>
                <a:gd name="connsiteY8" fmla="*/ 86625 h 173250"/>
                <a:gd name="connsiteX9" fmla="*/ 86625 w 173250"/>
                <a:gd name="connsiteY9" fmla="*/ 0 h 173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3250" h="173250">
                  <a:moveTo>
                    <a:pt x="86625" y="24750"/>
                  </a:moveTo>
                  <a:cubicBezTo>
                    <a:pt x="120798" y="24750"/>
                    <a:pt x="148500" y="52452"/>
                    <a:pt x="148500" y="86625"/>
                  </a:cubicBezTo>
                  <a:cubicBezTo>
                    <a:pt x="148500" y="120798"/>
                    <a:pt x="120798" y="148500"/>
                    <a:pt x="86625" y="148500"/>
                  </a:cubicBezTo>
                  <a:cubicBezTo>
                    <a:pt x="52452" y="148500"/>
                    <a:pt x="24750" y="120798"/>
                    <a:pt x="24750" y="86625"/>
                  </a:cubicBezTo>
                  <a:cubicBezTo>
                    <a:pt x="24750" y="52452"/>
                    <a:pt x="52452" y="24750"/>
                    <a:pt x="86625" y="24750"/>
                  </a:cubicBezTo>
                  <a:moveTo>
                    <a:pt x="86625" y="0"/>
                  </a:moveTo>
                  <a:cubicBezTo>
                    <a:pt x="38783" y="0"/>
                    <a:pt x="0" y="38783"/>
                    <a:pt x="0" y="86625"/>
                  </a:cubicBezTo>
                  <a:cubicBezTo>
                    <a:pt x="0" y="134467"/>
                    <a:pt x="38783" y="173250"/>
                    <a:pt x="86625" y="173250"/>
                  </a:cubicBezTo>
                  <a:cubicBezTo>
                    <a:pt x="134467" y="173250"/>
                    <a:pt x="173250" y="134467"/>
                    <a:pt x="173250" y="86625"/>
                  </a:cubicBezTo>
                  <a:cubicBezTo>
                    <a:pt x="173250" y="38783"/>
                    <a:pt x="134467" y="0"/>
                    <a:pt x="86625" y="0"/>
                  </a:cubicBezTo>
                  <a:close/>
                </a:path>
              </a:pathLst>
            </a:custGeom>
            <a:grpFill/>
            <a:ln w="12204" cap="flat">
              <a:noFill/>
              <a:prstDash val="solid"/>
              <a:miter/>
            </a:ln>
          </p:spPr>
          <p:txBody>
            <a:bodyPr rtlCol="0" anchor="ctr"/>
            <a:lstStyle/>
            <a:p>
              <a:endParaRPr lang="zh-CN" altLang="en-US" sz="1800">
                <a:latin typeface="微软雅黑" panose="020B0503020204020204" pitchFamily="34" charset="-122"/>
                <a:ea typeface="微软雅黑" panose="020B0503020204020204" pitchFamily="34" charset="-122"/>
                <a:cs typeface="汉仪书魂体简" panose="02010600000101010101" charset="-122"/>
                <a:sym typeface="汉仪书宋二简"/>
              </a:endParaRPr>
            </a:p>
          </p:txBody>
        </p:sp>
      </p:grpSp>
      <p:sp>
        <p:nvSpPr>
          <p:cNvPr id="25" name="椭圆 24"/>
          <p:cNvSpPr/>
          <p:nvPr/>
        </p:nvSpPr>
        <p:spPr>
          <a:xfrm>
            <a:off x="6173592" y="5130831"/>
            <a:ext cx="928863" cy="928863"/>
          </a:xfrm>
          <a:prstGeom prst="ellipse">
            <a:avLst/>
          </a:prstGeom>
          <a:gradFill>
            <a:gsLst>
              <a:gs pos="0">
                <a:srgbClr val="B6D8D4"/>
              </a:gs>
              <a:gs pos="100000">
                <a:srgbClr val="5AA69D"/>
              </a:gs>
            </a:gsLst>
            <a:lin ang="2700000" scaled="0"/>
          </a:gradFill>
          <a:ln w="12700" cap="flat" cmpd="sng" algn="ctr">
            <a:noFill/>
            <a:prstDash val="solid"/>
            <a:miter lim="800000"/>
          </a:ln>
          <a:effectLst>
            <a:outerShdw blurRad="254000" dist="114300" dir="5400000" sx="90000" sy="90000" algn="t"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prstClr val="white"/>
              </a:solidFill>
              <a:latin typeface="微软雅黑" panose="020B0503020204020204" pitchFamily="34" charset="-122"/>
              <a:ea typeface="微软雅黑" panose="020B0503020204020204" pitchFamily="34" charset="-122"/>
              <a:cs typeface="汉仪书魂体简" panose="02010600000101010101" charset="-122"/>
              <a:sym typeface="汉仪书宋二简"/>
            </a:endParaRPr>
          </a:p>
        </p:txBody>
      </p:sp>
      <p:sp>
        <p:nvSpPr>
          <p:cNvPr id="26" name="搜索：www.1314ppt.com  公众号：陈西设计之家。微信搜索即可。更多免费PPT模版教程等都可以在公众号内获取。PPT高端定制/发布会PPT设计微信：2090298045【陈西】"/>
          <p:cNvSpPr txBox="1"/>
          <p:nvPr/>
        </p:nvSpPr>
        <p:spPr>
          <a:xfrm>
            <a:off x="7289039" y="5183849"/>
            <a:ext cx="1107996" cy="369332"/>
          </a:xfrm>
          <a:prstGeom prst="rect">
            <a:avLst/>
          </a:prstGeom>
          <a:noFill/>
        </p:spPr>
        <p:txBody>
          <a:bodyPr wrap="none" rtlCol="0">
            <a:spAutoFit/>
          </a:bodyPr>
          <a:lstStyle/>
          <a:p>
            <a:pPr defTabSz="914400">
              <a:defRPr/>
            </a:pPr>
            <a:r>
              <a:rPr lang="zh-CN" altLang="en-US">
                <a:solidFill>
                  <a:schemeClr val="tx1">
                    <a:lumMod val="75000"/>
                    <a:lumOff val="25000"/>
                  </a:schemeClr>
                </a:solidFill>
                <a:latin typeface="微软雅黑" panose="020B0503020204020204" pitchFamily="34" charset="-122"/>
                <a:ea typeface="微软雅黑" panose="020B0503020204020204" pitchFamily="34" charset="-122"/>
                <a:cs typeface="汉仪书魂体简" panose="02010600000101010101" charset="-122"/>
                <a:sym typeface="汉仪书宋二简"/>
              </a:rPr>
              <a:t>添加标题</a:t>
            </a:r>
          </a:p>
        </p:txBody>
      </p:sp>
      <p:sp>
        <p:nvSpPr>
          <p:cNvPr id="27" name="小标题"/>
          <p:cNvSpPr txBox="1"/>
          <p:nvPr/>
        </p:nvSpPr>
        <p:spPr>
          <a:xfrm>
            <a:off x="7289037" y="5474363"/>
            <a:ext cx="3566342" cy="581506"/>
          </a:xfrm>
          <a:prstGeom prst="rect">
            <a:avLst/>
          </a:prstGeom>
          <a:noFill/>
        </p:spPr>
        <p:txBody>
          <a:bodyPr wrap="square" rtlCol="0">
            <a:spAutoFit/>
          </a:bodyPr>
          <a:lstStyle/>
          <a:p>
            <a:pPr>
              <a:lnSpc>
                <a:spcPct val="140000"/>
              </a:lnSpc>
            </a:pPr>
            <a:r>
              <a:rPr lang="zh-CN" altLang="en-US" sz="1200">
                <a:solidFill>
                  <a:schemeClr val="tx1">
                    <a:lumMod val="50000"/>
                    <a:lumOff val="50000"/>
                  </a:schemeClr>
                </a:solidFill>
                <a:latin typeface="微软雅黑" panose="020B0503020204020204" pitchFamily="34" charset="-122"/>
                <a:ea typeface="微软雅黑" panose="020B0503020204020204" pitchFamily="34" charset="-122"/>
                <a:cs typeface="汉仪书魂体简" panose="02010600000101010101" charset="-122"/>
                <a:sym typeface="汉仪书宋二简"/>
              </a:rPr>
              <a:t>请在此处添加具体内容，文字尽量言简意赅，简单说明即可，不必过于繁琐，注意版面美观度。</a:t>
            </a:r>
            <a:endParaRPr lang="en-US" altLang="zh-CN" sz="1200">
              <a:solidFill>
                <a:schemeClr val="tx1">
                  <a:lumMod val="50000"/>
                  <a:lumOff val="50000"/>
                </a:schemeClr>
              </a:solidFill>
              <a:latin typeface="微软雅黑" panose="020B0503020204020204" pitchFamily="34" charset="-122"/>
              <a:ea typeface="微软雅黑" panose="020B0503020204020204" pitchFamily="34" charset="-122"/>
              <a:cs typeface="汉仪书魂体简" panose="02010600000101010101" charset="-122"/>
              <a:sym typeface="汉仪书宋二简"/>
            </a:endParaRPr>
          </a:p>
        </p:txBody>
      </p:sp>
      <p:grpSp>
        <p:nvGrpSpPr>
          <p:cNvPr id="28" name="组合 27"/>
          <p:cNvGrpSpPr/>
          <p:nvPr/>
        </p:nvGrpSpPr>
        <p:grpSpPr>
          <a:xfrm>
            <a:off x="6422793" y="5395404"/>
            <a:ext cx="430464" cy="399717"/>
            <a:chOff x="5354249" y="2749352"/>
            <a:chExt cx="346500" cy="321750"/>
          </a:xfrm>
          <a:solidFill>
            <a:schemeClr val="bg1"/>
          </a:solidFill>
        </p:grpSpPr>
        <p:sp>
          <p:nvSpPr>
            <p:cNvPr id="29" name="搜索：www.1314ppt.com  公众号：陈西设计之家。微信搜索即可。更多免费PPT模版教程等都可以在公众号内获取。PPT高端定制/发布会PPT设计微信：2090298045【陈西】"/>
            <p:cNvSpPr/>
            <p:nvPr/>
          </p:nvSpPr>
          <p:spPr>
            <a:xfrm>
              <a:off x="5465446" y="2868561"/>
              <a:ext cx="191870" cy="202541"/>
            </a:xfrm>
            <a:custGeom>
              <a:avLst/>
              <a:gdLst>
                <a:gd name="connsiteX0" fmla="*/ 148678 w 191870"/>
                <a:gd name="connsiteY0" fmla="*/ 128292 h 202541"/>
                <a:gd name="connsiteX1" fmla="*/ 123462 w 191870"/>
                <a:gd name="connsiteY1" fmla="*/ 138334 h 202541"/>
                <a:gd name="connsiteX2" fmla="*/ 73917 w 191870"/>
                <a:gd name="connsiteY2" fmla="*/ 108606 h 202541"/>
                <a:gd name="connsiteX3" fmla="*/ 73917 w 191870"/>
                <a:gd name="connsiteY3" fmla="*/ 98478 h 202541"/>
                <a:gd name="connsiteX4" fmla="*/ 123462 w 191870"/>
                <a:gd name="connsiteY4" fmla="*/ 68750 h 202541"/>
                <a:gd name="connsiteX5" fmla="*/ 180274 w 191870"/>
                <a:gd name="connsiteY5" fmla="*/ 68408 h 202541"/>
                <a:gd name="connsiteX6" fmla="*/ 179933 w 191870"/>
                <a:gd name="connsiteY6" fmla="*/ 11596 h 202541"/>
                <a:gd name="connsiteX7" fmla="*/ 123121 w 191870"/>
                <a:gd name="connsiteY7" fmla="*/ 11937 h 202541"/>
                <a:gd name="connsiteX8" fmla="*/ 112064 w 191870"/>
                <a:gd name="connsiteY8" fmla="*/ 46731 h 202541"/>
                <a:gd name="connsiteX9" fmla="*/ 62518 w 191870"/>
                <a:gd name="connsiteY9" fmla="*/ 76459 h 202541"/>
                <a:gd name="connsiteX10" fmla="*/ 10042 w 191870"/>
                <a:gd name="connsiteY10" fmla="*/ 78149 h 202541"/>
                <a:gd name="connsiteX11" fmla="*/ 11732 w 191870"/>
                <a:gd name="connsiteY11" fmla="*/ 130625 h 202541"/>
                <a:gd name="connsiteX12" fmla="*/ 62518 w 191870"/>
                <a:gd name="connsiteY12" fmla="*/ 130625 h 202541"/>
                <a:gd name="connsiteX13" fmla="*/ 112064 w 191870"/>
                <a:gd name="connsiteY13" fmla="*/ 160353 h 202541"/>
                <a:gd name="connsiteX14" fmla="*/ 111553 w 191870"/>
                <a:gd name="connsiteY14" fmla="*/ 165417 h 202541"/>
                <a:gd name="connsiteX15" fmla="*/ 148678 w 191870"/>
                <a:gd name="connsiteY15" fmla="*/ 202542 h 202541"/>
                <a:gd name="connsiteX16" fmla="*/ 185803 w 191870"/>
                <a:gd name="connsiteY16" fmla="*/ 165417 h 202541"/>
                <a:gd name="connsiteX17" fmla="*/ 148678 w 191870"/>
                <a:gd name="connsiteY17" fmla="*/ 128292 h 202541"/>
                <a:gd name="connsiteX18" fmla="*/ 148678 w 191870"/>
                <a:gd name="connsiteY18" fmla="*/ 29292 h 202541"/>
                <a:gd name="connsiteX19" fmla="*/ 161053 w 191870"/>
                <a:gd name="connsiteY19" fmla="*/ 41667 h 202541"/>
                <a:gd name="connsiteX20" fmla="*/ 148678 w 191870"/>
                <a:gd name="connsiteY20" fmla="*/ 54042 h 202541"/>
                <a:gd name="connsiteX21" fmla="*/ 136303 w 191870"/>
                <a:gd name="connsiteY21" fmla="*/ 41667 h 202541"/>
                <a:gd name="connsiteX22" fmla="*/ 148678 w 191870"/>
                <a:gd name="connsiteY22" fmla="*/ 29292 h 202541"/>
                <a:gd name="connsiteX23" fmla="*/ 37303 w 191870"/>
                <a:gd name="connsiteY23" fmla="*/ 115917 h 202541"/>
                <a:gd name="connsiteX24" fmla="*/ 24928 w 191870"/>
                <a:gd name="connsiteY24" fmla="*/ 103542 h 202541"/>
                <a:gd name="connsiteX25" fmla="*/ 37303 w 191870"/>
                <a:gd name="connsiteY25" fmla="*/ 91167 h 202541"/>
                <a:gd name="connsiteX26" fmla="*/ 49678 w 191870"/>
                <a:gd name="connsiteY26" fmla="*/ 103542 h 202541"/>
                <a:gd name="connsiteX27" fmla="*/ 37303 w 191870"/>
                <a:gd name="connsiteY27" fmla="*/ 115917 h 202541"/>
                <a:gd name="connsiteX28" fmla="*/ 148678 w 191870"/>
                <a:gd name="connsiteY28" fmla="*/ 177792 h 202541"/>
                <a:gd name="connsiteX29" fmla="*/ 136303 w 191870"/>
                <a:gd name="connsiteY29" fmla="*/ 165417 h 202541"/>
                <a:gd name="connsiteX30" fmla="*/ 148678 w 191870"/>
                <a:gd name="connsiteY30" fmla="*/ 153042 h 202541"/>
                <a:gd name="connsiteX31" fmla="*/ 161053 w 191870"/>
                <a:gd name="connsiteY31" fmla="*/ 165417 h 202541"/>
                <a:gd name="connsiteX32" fmla="*/ 148678 w 191870"/>
                <a:gd name="connsiteY32" fmla="*/ 177792 h 202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91870" h="202541">
                  <a:moveTo>
                    <a:pt x="148678" y="128292"/>
                  </a:moveTo>
                  <a:cubicBezTo>
                    <a:pt x="139302" y="128312"/>
                    <a:pt x="130285" y="131903"/>
                    <a:pt x="123462" y="138334"/>
                  </a:cubicBezTo>
                  <a:lnTo>
                    <a:pt x="73917" y="108606"/>
                  </a:lnTo>
                  <a:cubicBezTo>
                    <a:pt x="74598" y="105264"/>
                    <a:pt x="74598" y="101820"/>
                    <a:pt x="73917" y="98478"/>
                  </a:cubicBezTo>
                  <a:lnTo>
                    <a:pt x="123462" y="68750"/>
                  </a:lnTo>
                  <a:cubicBezTo>
                    <a:pt x="139245" y="84344"/>
                    <a:pt x="164680" y="84191"/>
                    <a:pt x="180274" y="68408"/>
                  </a:cubicBezTo>
                  <a:cubicBezTo>
                    <a:pt x="195868" y="52626"/>
                    <a:pt x="195716" y="27190"/>
                    <a:pt x="179933" y="11596"/>
                  </a:cubicBezTo>
                  <a:cubicBezTo>
                    <a:pt x="164151" y="-3998"/>
                    <a:pt x="138715" y="-3845"/>
                    <a:pt x="123121" y="11937"/>
                  </a:cubicBezTo>
                  <a:cubicBezTo>
                    <a:pt x="114074" y="21094"/>
                    <a:pt x="109962" y="34031"/>
                    <a:pt x="112064" y="46731"/>
                  </a:cubicBezTo>
                  <a:lnTo>
                    <a:pt x="62518" y="76459"/>
                  </a:lnTo>
                  <a:cubicBezTo>
                    <a:pt x="47561" y="62435"/>
                    <a:pt x="24066" y="63192"/>
                    <a:pt x="10042" y="78149"/>
                  </a:cubicBezTo>
                  <a:cubicBezTo>
                    <a:pt x="-3982" y="93106"/>
                    <a:pt x="-3225" y="116601"/>
                    <a:pt x="11732" y="130625"/>
                  </a:cubicBezTo>
                  <a:cubicBezTo>
                    <a:pt x="26013" y="144014"/>
                    <a:pt x="48237" y="144014"/>
                    <a:pt x="62518" y="130625"/>
                  </a:cubicBezTo>
                  <a:lnTo>
                    <a:pt x="112064" y="160353"/>
                  </a:lnTo>
                  <a:cubicBezTo>
                    <a:pt x="111777" y="162027"/>
                    <a:pt x="111606" y="163719"/>
                    <a:pt x="111553" y="165417"/>
                  </a:cubicBezTo>
                  <a:cubicBezTo>
                    <a:pt x="111553" y="185921"/>
                    <a:pt x="128174" y="202542"/>
                    <a:pt x="148678" y="202542"/>
                  </a:cubicBezTo>
                  <a:cubicBezTo>
                    <a:pt x="169181" y="202542"/>
                    <a:pt x="185803" y="185921"/>
                    <a:pt x="185803" y="165417"/>
                  </a:cubicBezTo>
                  <a:cubicBezTo>
                    <a:pt x="185803" y="144913"/>
                    <a:pt x="169181" y="128292"/>
                    <a:pt x="148678" y="128292"/>
                  </a:cubicBezTo>
                  <a:close/>
                  <a:moveTo>
                    <a:pt x="148678" y="29292"/>
                  </a:moveTo>
                  <a:cubicBezTo>
                    <a:pt x="155512" y="29292"/>
                    <a:pt x="161053" y="34832"/>
                    <a:pt x="161053" y="41667"/>
                  </a:cubicBezTo>
                  <a:cubicBezTo>
                    <a:pt x="161053" y="48501"/>
                    <a:pt x="155512" y="54042"/>
                    <a:pt x="148678" y="54042"/>
                  </a:cubicBezTo>
                  <a:cubicBezTo>
                    <a:pt x="141843" y="54042"/>
                    <a:pt x="136303" y="48501"/>
                    <a:pt x="136303" y="41667"/>
                  </a:cubicBezTo>
                  <a:cubicBezTo>
                    <a:pt x="136308" y="34835"/>
                    <a:pt x="141845" y="29297"/>
                    <a:pt x="148678" y="29292"/>
                  </a:cubicBezTo>
                  <a:close/>
                  <a:moveTo>
                    <a:pt x="37303" y="115917"/>
                  </a:moveTo>
                  <a:cubicBezTo>
                    <a:pt x="30468" y="115917"/>
                    <a:pt x="24928" y="110376"/>
                    <a:pt x="24928" y="103542"/>
                  </a:cubicBezTo>
                  <a:cubicBezTo>
                    <a:pt x="24928" y="96707"/>
                    <a:pt x="30468" y="91167"/>
                    <a:pt x="37303" y="91167"/>
                  </a:cubicBezTo>
                  <a:cubicBezTo>
                    <a:pt x="44137" y="91167"/>
                    <a:pt x="49678" y="96707"/>
                    <a:pt x="49678" y="103542"/>
                  </a:cubicBezTo>
                  <a:cubicBezTo>
                    <a:pt x="49672" y="110374"/>
                    <a:pt x="44135" y="115911"/>
                    <a:pt x="37303" y="115917"/>
                  </a:cubicBezTo>
                  <a:close/>
                  <a:moveTo>
                    <a:pt x="148678" y="177792"/>
                  </a:moveTo>
                  <a:cubicBezTo>
                    <a:pt x="141843" y="177792"/>
                    <a:pt x="136303" y="172251"/>
                    <a:pt x="136303" y="165417"/>
                  </a:cubicBezTo>
                  <a:cubicBezTo>
                    <a:pt x="136303" y="158582"/>
                    <a:pt x="141843" y="153042"/>
                    <a:pt x="148678" y="153042"/>
                  </a:cubicBezTo>
                  <a:cubicBezTo>
                    <a:pt x="155512" y="153042"/>
                    <a:pt x="161053" y="158582"/>
                    <a:pt x="161053" y="165417"/>
                  </a:cubicBezTo>
                  <a:cubicBezTo>
                    <a:pt x="161047" y="172249"/>
                    <a:pt x="155510" y="177786"/>
                    <a:pt x="148678" y="177792"/>
                  </a:cubicBezTo>
                  <a:close/>
                </a:path>
              </a:pathLst>
            </a:custGeom>
            <a:grpFill/>
            <a:ln w="12204" cap="flat">
              <a:noFill/>
              <a:prstDash val="solid"/>
              <a:miter/>
            </a:ln>
          </p:spPr>
          <p:txBody>
            <a:bodyPr rtlCol="0" anchor="ctr"/>
            <a:lstStyle/>
            <a:p>
              <a:endParaRPr lang="zh-CN" altLang="en-US" sz="1800">
                <a:latin typeface="微软雅黑" panose="020B0503020204020204" pitchFamily="34" charset="-122"/>
                <a:ea typeface="微软雅黑" panose="020B0503020204020204" pitchFamily="34" charset="-122"/>
                <a:cs typeface="汉仪书魂体简" panose="02010600000101010101" charset="-122"/>
                <a:sym typeface="汉仪书宋二简"/>
              </a:endParaRPr>
            </a:p>
          </p:txBody>
        </p:sp>
        <p:sp>
          <p:nvSpPr>
            <p:cNvPr id="30" name="任意多边形: 形状 15"/>
            <p:cNvSpPr/>
            <p:nvPr/>
          </p:nvSpPr>
          <p:spPr>
            <a:xfrm>
              <a:off x="5354249" y="2749352"/>
              <a:ext cx="346500" cy="297000"/>
            </a:xfrm>
            <a:custGeom>
              <a:avLst/>
              <a:gdLst>
                <a:gd name="connsiteX0" fmla="*/ 74250 w 346500"/>
                <a:gd name="connsiteY0" fmla="*/ 297000 h 297000"/>
                <a:gd name="connsiteX1" fmla="*/ 24750 w 346500"/>
                <a:gd name="connsiteY1" fmla="*/ 297000 h 297000"/>
                <a:gd name="connsiteX2" fmla="*/ 0 w 346500"/>
                <a:gd name="connsiteY2" fmla="*/ 272250 h 297000"/>
                <a:gd name="connsiteX3" fmla="*/ 0 w 346500"/>
                <a:gd name="connsiteY3" fmla="*/ 24750 h 297000"/>
                <a:gd name="connsiteX4" fmla="*/ 24750 w 346500"/>
                <a:gd name="connsiteY4" fmla="*/ 0 h 297000"/>
                <a:gd name="connsiteX5" fmla="*/ 118623 w 346500"/>
                <a:gd name="connsiteY5" fmla="*/ 0 h 297000"/>
                <a:gd name="connsiteX6" fmla="*/ 136125 w 346500"/>
                <a:gd name="connsiteY6" fmla="*/ 7251 h 297000"/>
                <a:gd name="connsiteX7" fmla="*/ 178377 w 346500"/>
                <a:gd name="connsiteY7" fmla="*/ 49500 h 297000"/>
                <a:gd name="connsiteX8" fmla="*/ 321750 w 346500"/>
                <a:gd name="connsiteY8" fmla="*/ 49500 h 297000"/>
                <a:gd name="connsiteX9" fmla="*/ 346500 w 346500"/>
                <a:gd name="connsiteY9" fmla="*/ 74250 h 297000"/>
                <a:gd name="connsiteX10" fmla="*/ 346500 w 346500"/>
                <a:gd name="connsiteY10" fmla="*/ 173250 h 297000"/>
                <a:gd name="connsiteX11" fmla="*/ 321750 w 346500"/>
                <a:gd name="connsiteY11" fmla="*/ 173250 h 297000"/>
                <a:gd name="connsiteX12" fmla="*/ 321750 w 346500"/>
                <a:gd name="connsiteY12" fmla="*/ 74250 h 297000"/>
                <a:gd name="connsiteX13" fmla="*/ 168123 w 346500"/>
                <a:gd name="connsiteY13" fmla="*/ 74250 h 297000"/>
                <a:gd name="connsiteX14" fmla="*/ 118623 w 346500"/>
                <a:gd name="connsiteY14" fmla="*/ 24750 h 297000"/>
                <a:gd name="connsiteX15" fmla="*/ 24750 w 346500"/>
                <a:gd name="connsiteY15" fmla="*/ 24750 h 297000"/>
                <a:gd name="connsiteX16" fmla="*/ 24750 w 346500"/>
                <a:gd name="connsiteY16" fmla="*/ 272250 h 297000"/>
                <a:gd name="connsiteX17" fmla="*/ 74250 w 346500"/>
                <a:gd name="connsiteY17" fmla="*/ 272250 h 29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6500" h="297000">
                  <a:moveTo>
                    <a:pt x="74250" y="297000"/>
                  </a:moveTo>
                  <a:lnTo>
                    <a:pt x="24750" y="297000"/>
                  </a:lnTo>
                  <a:cubicBezTo>
                    <a:pt x="11087" y="296984"/>
                    <a:pt x="16" y="285913"/>
                    <a:pt x="0" y="272250"/>
                  </a:cubicBezTo>
                  <a:lnTo>
                    <a:pt x="0" y="24750"/>
                  </a:lnTo>
                  <a:cubicBezTo>
                    <a:pt x="16" y="11088"/>
                    <a:pt x="11087" y="16"/>
                    <a:pt x="24750" y="0"/>
                  </a:cubicBezTo>
                  <a:lnTo>
                    <a:pt x="118623" y="0"/>
                  </a:lnTo>
                  <a:cubicBezTo>
                    <a:pt x="125191" y="-18"/>
                    <a:pt x="131494" y="2593"/>
                    <a:pt x="136125" y="7251"/>
                  </a:cubicBezTo>
                  <a:lnTo>
                    <a:pt x="178377" y="49500"/>
                  </a:lnTo>
                  <a:lnTo>
                    <a:pt x="321750" y="49500"/>
                  </a:lnTo>
                  <a:cubicBezTo>
                    <a:pt x="335413" y="49516"/>
                    <a:pt x="346484" y="60588"/>
                    <a:pt x="346500" y="74250"/>
                  </a:cubicBezTo>
                  <a:lnTo>
                    <a:pt x="346500" y="173250"/>
                  </a:lnTo>
                  <a:lnTo>
                    <a:pt x="321750" y="173250"/>
                  </a:lnTo>
                  <a:lnTo>
                    <a:pt x="321750" y="74250"/>
                  </a:lnTo>
                  <a:lnTo>
                    <a:pt x="168123" y="74250"/>
                  </a:lnTo>
                  <a:lnTo>
                    <a:pt x="118623" y="24750"/>
                  </a:lnTo>
                  <a:lnTo>
                    <a:pt x="24750" y="24750"/>
                  </a:lnTo>
                  <a:lnTo>
                    <a:pt x="24750" y="272250"/>
                  </a:lnTo>
                  <a:lnTo>
                    <a:pt x="74250" y="272250"/>
                  </a:lnTo>
                  <a:close/>
                </a:path>
              </a:pathLst>
            </a:custGeom>
            <a:grpFill/>
            <a:ln w="12204" cap="flat">
              <a:noFill/>
              <a:prstDash val="solid"/>
              <a:miter/>
            </a:ln>
          </p:spPr>
          <p:txBody>
            <a:bodyPr rtlCol="0" anchor="ctr"/>
            <a:lstStyle/>
            <a:p>
              <a:endParaRPr lang="zh-CN" altLang="en-US" sz="1800">
                <a:latin typeface="微软雅黑" panose="020B0503020204020204" pitchFamily="34" charset="-122"/>
                <a:ea typeface="微软雅黑" panose="020B0503020204020204" pitchFamily="34" charset="-122"/>
                <a:cs typeface="汉仪书魂体简" panose="02010600000101010101" charset="-122"/>
                <a:sym typeface="汉仪书宋二简"/>
              </a:endParaRPr>
            </a:p>
          </p:txBody>
        </p:sp>
      </p:grpSp>
      <p:sp>
        <p:nvSpPr>
          <p:cNvPr id="31" name="搜索：www.1314ppt.com  公众号：陈西设计之家。微信搜索即可。更多免费PPT模版教程等都可以在公众号内获取。PPT高端定制/发布会PPT设计微信：2090298045【陈西】"/>
          <p:cNvSpPr txBox="1"/>
          <p:nvPr/>
        </p:nvSpPr>
        <p:spPr>
          <a:xfrm>
            <a:off x="1183943" y="1815279"/>
            <a:ext cx="3877985" cy="584775"/>
          </a:xfrm>
          <a:prstGeom prst="rect">
            <a:avLst/>
          </a:prstGeom>
          <a:noFill/>
        </p:spPr>
        <p:txBody>
          <a:bodyPr wrap="none" rtlCol="0">
            <a:spAutoFit/>
          </a:bodyPr>
          <a:lstStyle/>
          <a:p>
            <a:pPr defTabSz="914400">
              <a:defRPr/>
            </a:pPr>
            <a:r>
              <a:rPr lang="zh-CN" altLang="en-US" sz="3200">
                <a:gradFill flip="none" rotWithShape="1">
                  <a:gsLst>
                    <a:gs pos="0">
                      <a:schemeClr val="tx1">
                        <a:lumMod val="60000"/>
                        <a:lumOff val="40000"/>
                      </a:schemeClr>
                    </a:gs>
                    <a:gs pos="100000">
                      <a:schemeClr val="tx1"/>
                    </a:gs>
                  </a:gsLst>
                  <a:lin ang="5400000" scaled="1"/>
                </a:gradFill>
                <a:latin typeface="微软雅黑" panose="020B0503020204020204" pitchFamily="34" charset="-122"/>
                <a:ea typeface="微软雅黑" panose="020B0503020204020204" pitchFamily="34" charset="-122"/>
                <a:cs typeface="汉仪书魂体简" panose="02010600000101010101" charset="-122"/>
                <a:sym typeface="汉仪书宋二简"/>
              </a:rPr>
              <a:t>重难点项目成果介绍</a:t>
            </a:r>
          </a:p>
        </p:txBody>
      </p:sp>
      <p:sp>
        <p:nvSpPr>
          <p:cNvPr id="32" name="搜索：www.1314ppt.com  公众号：陈西设计之家。微信搜索即可。更多免费PPT模版教程等都可以在公众号内获取。PPT高端定制/发布会PPT设计微信：2090298045【陈西】"/>
          <p:cNvSpPr txBox="1"/>
          <p:nvPr/>
        </p:nvSpPr>
        <p:spPr>
          <a:xfrm>
            <a:off x="1183942" y="2455598"/>
            <a:ext cx="1826141" cy="584775"/>
          </a:xfrm>
          <a:prstGeom prst="rect">
            <a:avLst/>
          </a:prstGeom>
          <a:noFill/>
        </p:spPr>
        <p:txBody>
          <a:bodyPr wrap="none" rtlCol="0">
            <a:spAutoFit/>
          </a:bodyPr>
          <a:lstStyle/>
          <a:p>
            <a:pPr defTabSz="914400">
              <a:defRPr/>
            </a:pPr>
            <a:r>
              <a:rPr lang="zh-CN" altLang="en-US" sz="3200">
                <a:gradFill flip="none" rotWithShape="1">
                  <a:gsLst>
                    <a:gs pos="0">
                      <a:schemeClr val="tx1">
                        <a:lumMod val="60000"/>
                        <a:lumOff val="40000"/>
                      </a:schemeClr>
                    </a:gs>
                    <a:gs pos="100000">
                      <a:schemeClr val="tx1"/>
                    </a:gs>
                  </a:gsLst>
                  <a:lin ang="5400000" scaled="1"/>
                </a:gradFill>
                <a:latin typeface="微软雅黑" panose="020B0503020204020204" pitchFamily="34" charset="-122"/>
                <a:ea typeface="微软雅黑" panose="020B0503020204020204" pitchFamily="34" charset="-122"/>
                <a:cs typeface="汉仪书魂体简" panose="02010600000101010101" charset="-122"/>
                <a:sym typeface="汉仪书宋二简"/>
              </a:rPr>
              <a:t>达成目标</a:t>
            </a:r>
          </a:p>
        </p:txBody>
      </p:sp>
      <p:sp>
        <p:nvSpPr>
          <p:cNvPr id="33" name="小标题"/>
          <p:cNvSpPr txBox="1"/>
          <p:nvPr/>
        </p:nvSpPr>
        <p:spPr>
          <a:xfrm>
            <a:off x="1183944" y="3608680"/>
            <a:ext cx="3840232" cy="1126462"/>
          </a:xfrm>
          <a:prstGeom prst="rect">
            <a:avLst/>
          </a:prstGeom>
          <a:noFill/>
        </p:spPr>
        <p:txBody>
          <a:bodyPr wrap="square" rtlCol="0">
            <a:spAutoFit/>
          </a:bodyPr>
          <a:lstStyle/>
          <a:p>
            <a:pPr>
              <a:lnSpc>
                <a:spcPct val="140000"/>
              </a:lnSpc>
            </a:pPr>
            <a:r>
              <a:rPr lang="zh-CN" altLang="en-US" sz="1200">
                <a:solidFill>
                  <a:schemeClr val="tx1">
                    <a:lumMod val="50000"/>
                    <a:lumOff val="50000"/>
                  </a:schemeClr>
                </a:solidFill>
                <a:latin typeface="微软雅黑" panose="020B0503020204020204" pitchFamily="34" charset="-122"/>
                <a:ea typeface="微软雅黑" panose="020B0503020204020204" pitchFamily="34" charset="-122"/>
                <a:cs typeface="汉仪书魂体简" panose="02010600000101010101" charset="-122"/>
                <a:sym typeface="汉仪书宋二简"/>
              </a:rPr>
              <a:t>请在此处添加具体内容，文字尽量言简意赅，简单说明即可，不必过于繁琐，注意版面美观度。请在此处添加具体内容，文字尽量言简意赅，简单说明即可，不必过于繁琐，注意版面美观度。</a:t>
            </a:r>
            <a:endParaRPr lang="en-US" altLang="zh-CN" sz="1200">
              <a:solidFill>
                <a:schemeClr val="tx1">
                  <a:lumMod val="50000"/>
                  <a:lumOff val="50000"/>
                </a:schemeClr>
              </a:solidFill>
              <a:latin typeface="微软雅黑" panose="020B0503020204020204" pitchFamily="34" charset="-122"/>
              <a:ea typeface="微软雅黑" panose="020B0503020204020204" pitchFamily="34" charset="-122"/>
              <a:cs typeface="汉仪书魂体简" panose="02010600000101010101" charset="-122"/>
              <a:sym typeface="汉仪书宋二简"/>
            </a:endParaRPr>
          </a:p>
        </p:txBody>
      </p:sp>
      <p:grpSp>
        <p:nvGrpSpPr>
          <p:cNvPr id="34" name="组合 33"/>
          <p:cNvGrpSpPr/>
          <p:nvPr/>
        </p:nvGrpSpPr>
        <p:grpSpPr>
          <a:xfrm>
            <a:off x="1302912" y="3341540"/>
            <a:ext cx="2998660" cy="68211"/>
            <a:chOff x="925285" y="3584875"/>
            <a:chExt cx="2998824" cy="68214"/>
          </a:xfrm>
          <a:solidFill>
            <a:srgbClr val="39666D"/>
          </a:solidFill>
        </p:grpSpPr>
        <p:cxnSp>
          <p:nvCxnSpPr>
            <p:cNvPr id="35" name="搜索：www.1314ppt.com  公众号：陈西设计之家。微信搜索即可。更多免费PPT模版教程等都可以在公众号内获取。PPT高端定制/发布会PPT设计微信：2090298045【陈西】"/>
            <p:cNvCxnSpPr/>
            <p:nvPr/>
          </p:nvCxnSpPr>
          <p:spPr>
            <a:xfrm>
              <a:off x="1341732" y="3618982"/>
              <a:ext cx="2582377" cy="0"/>
            </a:xfrm>
            <a:prstGeom prst="line">
              <a:avLst/>
            </a:prstGeom>
            <a:grpFill/>
            <a:ln w="12700">
              <a:solidFill>
                <a:srgbClr val="39666D"/>
              </a:solidFill>
            </a:ln>
          </p:spPr>
          <p:style>
            <a:lnRef idx="1">
              <a:schemeClr val="accent1"/>
            </a:lnRef>
            <a:fillRef idx="0">
              <a:schemeClr val="accent1"/>
            </a:fillRef>
            <a:effectRef idx="0">
              <a:schemeClr val="accent1"/>
            </a:effectRef>
            <a:fontRef idx="minor">
              <a:schemeClr val="tx1"/>
            </a:fontRef>
          </p:style>
        </p:cxnSp>
        <p:sp>
          <p:nvSpPr>
            <p:cNvPr id="36" name="矩形 35"/>
            <p:cNvSpPr/>
            <p:nvPr/>
          </p:nvSpPr>
          <p:spPr>
            <a:xfrm>
              <a:off x="925285" y="3584875"/>
              <a:ext cx="518756" cy="68214"/>
            </a:xfrm>
            <a:prstGeom prst="rect">
              <a:avLst/>
            </a:prstGeom>
            <a:gradFill>
              <a:gsLst>
                <a:gs pos="0">
                  <a:srgbClr val="B6D8D4"/>
                </a:gs>
                <a:gs pos="100000">
                  <a:srgbClr val="5AA69D"/>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gradFill>
                  <a:gsLst>
                    <a:gs pos="0">
                      <a:schemeClr val="tx1">
                        <a:lumMod val="60000"/>
                        <a:lumOff val="40000"/>
                      </a:schemeClr>
                    </a:gs>
                    <a:gs pos="100000">
                      <a:schemeClr val="tx1"/>
                    </a:gs>
                  </a:gsLst>
                  <a:lin ang="5400000" scaled="1"/>
                </a:gradFill>
                <a:latin typeface="微软雅黑" panose="020B0503020204020204" pitchFamily="34" charset="-122"/>
                <a:ea typeface="微软雅黑" panose="020B0503020204020204" pitchFamily="34" charset="-122"/>
                <a:cs typeface="汉仪书魂体简" panose="02010600000101010101" charset="-122"/>
                <a:sym typeface="汉仪书宋二简"/>
              </a:endParaRPr>
            </a:p>
          </p:txBody>
        </p:sp>
      </p:grpSp>
      <p:sp>
        <p:nvSpPr>
          <p:cNvPr id="37" name="搜索：www.1314ppt.com  公众号：陈西设计之家。微信搜索即可。更多免费PPT模版教程等都可以在公众号内获取。PPT高端定制/发布会PPT设计微信：2090298045【陈西】"/>
          <p:cNvSpPr txBox="1"/>
          <p:nvPr/>
        </p:nvSpPr>
        <p:spPr>
          <a:xfrm>
            <a:off x="1285968" y="5762134"/>
            <a:ext cx="1413693" cy="361253"/>
          </a:xfrm>
          <a:prstGeom prst="rect">
            <a:avLst/>
          </a:prstGeom>
          <a:gradFill>
            <a:gsLst>
              <a:gs pos="0">
                <a:srgbClr val="B6D8D4"/>
              </a:gs>
              <a:gs pos="100000">
                <a:srgbClr val="5AA69D"/>
              </a:gs>
            </a:gsLst>
            <a:lin ang="2700000" scaled="0"/>
          </a:gradFill>
          <a:effectLst>
            <a:outerShdw blurRad="254000" dist="101600" dir="2700000" algn="tl" rotWithShape="0">
              <a:schemeClr val="dk1">
                <a:lumMod val="100000"/>
                <a:alpha val="15000"/>
              </a:schemeClr>
            </a:outerShdw>
          </a:effectLst>
        </p:spPr>
        <p:txBody>
          <a:bodyPr wrap="square" rtlCol="0">
            <a:spAutoFit/>
          </a:bodyPr>
          <a:lstStyle/>
          <a:p>
            <a:pPr algn="ctr">
              <a:lnSpc>
                <a:spcPct val="140000"/>
              </a:lnSpc>
            </a:pPr>
            <a:r>
              <a:rPr lang="zh-CN" altLang="en-US" sz="1400">
                <a:solidFill>
                  <a:schemeClr val="bg1"/>
                </a:solidFill>
                <a:latin typeface="微软雅黑" panose="020B0503020204020204" pitchFamily="34" charset="-122"/>
                <a:ea typeface="微软雅黑" panose="020B0503020204020204" pitchFamily="34" charset="-122"/>
                <a:cs typeface="汉仪书魂体简" panose="02010600000101010101" charset="-122"/>
                <a:sym typeface="汉仪书宋二简"/>
              </a:rPr>
              <a:t>搜索标题文字</a:t>
            </a:r>
            <a:endParaRPr lang="en-US" altLang="zh-CN" sz="1400">
              <a:solidFill>
                <a:schemeClr val="bg1"/>
              </a:solidFill>
              <a:latin typeface="微软雅黑" panose="020B0503020204020204" pitchFamily="34" charset="-122"/>
              <a:ea typeface="微软雅黑" panose="020B0503020204020204" pitchFamily="34" charset="-122"/>
              <a:cs typeface="汉仪书魂体简" panose="02010600000101010101" charset="-122"/>
              <a:sym typeface="汉仪书宋二简"/>
            </a:endParaRPr>
          </a:p>
        </p:txBody>
      </p:sp>
    </p:spTree>
  </p:cSld>
  <p:clrMapOvr>
    <a:masterClrMapping/>
  </p:clrMapOvr>
  <p:transition spd="slow" advClick="0">
    <p:push dir="u"/>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42" presetClass="entr" presetSubtype="0" dur="100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1000"/>
                                        <p:tgtEl>
                                          <p:spTgt spid="31"/>
                                        </p:tgtEl>
                                      </p:cBhvr>
                                    </p:animEffect>
                                    <p:anim calcmode="lin" valueType="num">
                                      <p:cBhvr>
                                        <p:cTn id="8" dur="1000" fill="hold"/>
                                        <p:tgtEl>
                                          <p:spTgt spid="31"/>
                                        </p:tgtEl>
                                        <p:attrNameLst>
                                          <p:attrName>ppt_x</p:attrName>
                                        </p:attrNameLst>
                                      </p:cBhvr>
                                      <p:tavLst>
                                        <p:tav tm="0">
                                          <p:val>
                                            <p:strVal val="#ppt_x"/>
                                          </p:val>
                                        </p:tav>
                                        <p:tav tm="100000">
                                          <p:val>
                                            <p:strVal val="#ppt_x"/>
                                          </p:val>
                                        </p:tav>
                                      </p:tavLst>
                                    </p:anim>
                                    <p:anim calcmode="lin" valueType="num">
                                      <p:cBhvr>
                                        <p:cTn id="9" dur="1000" fill="hold"/>
                                        <p:tgtEl>
                                          <p:spTgt spid="31"/>
                                        </p:tgtEl>
                                        <p:attrNameLst>
                                          <p:attrName>ppt_y</p:attrName>
                                        </p:attrNameLst>
                                      </p:cBhvr>
                                      <p:tavLst>
                                        <p:tav tm="0">
                                          <p:val>
                                            <p:strVal val="#ppt_y+.1"/>
                                          </p:val>
                                        </p:tav>
                                        <p:tav tm="100000">
                                          <p:val>
                                            <p:strVal val="#ppt_y"/>
                                          </p:val>
                                        </p:tav>
                                      </p:tavLst>
                                    </p:anim>
                                  </p:childTnLst>
                                </p:cTn>
                              </p:par>
                              <p:par>
                                <p:cTn id="10" presetID="42" presetClass="entr" presetSubtype="0" dur="1000" fill="hold" grpId="0" nodeType="withEffect">
                                  <p:stCondLst>
                                    <p:cond delay="0"/>
                                  </p:stCondLst>
                                  <p:childTnLst>
                                    <p:set>
                                      <p:cBhvr>
                                        <p:cTn id="11" dur="1" fill="hold">
                                          <p:stCondLst>
                                            <p:cond delay="0"/>
                                          </p:stCondLst>
                                        </p:cTn>
                                        <p:tgtEl>
                                          <p:spTgt spid="32"/>
                                        </p:tgtEl>
                                        <p:attrNameLst>
                                          <p:attrName>style.visibility</p:attrName>
                                        </p:attrNameLst>
                                      </p:cBhvr>
                                      <p:to>
                                        <p:strVal val="visible"/>
                                      </p:to>
                                    </p:set>
                                    <p:animEffect transition="in" filter="fade">
                                      <p:cBhvr>
                                        <p:cTn id="12" dur="1000"/>
                                        <p:tgtEl>
                                          <p:spTgt spid="32"/>
                                        </p:tgtEl>
                                      </p:cBhvr>
                                    </p:animEffect>
                                    <p:anim calcmode="lin" valueType="num">
                                      <p:cBhvr>
                                        <p:cTn id="13" dur="1000" fill="hold"/>
                                        <p:tgtEl>
                                          <p:spTgt spid="32"/>
                                        </p:tgtEl>
                                        <p:attrNameLst>
                                          <p:attrName>ppt_x</p:attrName>
                                        </p:attrNameLst>
                                      </p:cBhvr>
                                      <p:tavLst>
                                        <p:tav tm="0">
                                          <p:val>
                                            <p:strVal val="#ppt_x"/>
                                          </p:val>
                                        </p:tav>
                                        <p:tav tm="100000">
                                          <p:val>
                                            <p:strVal val="#ppt_x"/>
                                          </p:val>
                                        </p:tav>
                                      </p:tavLst>
                                    </p:anim>
                                    <p:anim calcmode="lin" valueType="num">
                                      <p:cBhvr>
                                        <p:cTn id="14" dur="1000" fill="hold"/>
                                        <p:tgtEl>
                                          <p:spTgt spid="32"/>
                                        </p:tgtEl>
                                        <p:attrNameLst>
                                          <p:attrName>ppt_y</p:attrName>
                                        </p:attrNameLst>
                                      </p:cBhvr>
                                      <p:tavLst>
                                        <p:tav tm="0">
                                          <p:val>
                                            <p:strVal val="#ppt_y+.1"/>
                                          </p:val>
                                        </p:tav>
                                        <p:tav tm="100000">
                                          <p:val>
                                            <p:strVal val="#ppt_y"/>
                                          </p:val>
                                        </p:tav>
                                      </p:tavLst>
                                    </p:anim>
                                  </p:childTnLst>
                                </p:cTn>
                              </p:par>
                              <p:par>
                                <p:cTn id="15" presetID="42" presetClass="entr" presetSubtype="0" dur="1000" fill="hold" grpId="0" nodeType="withEffect">
                                  <p:stCondLst>
                                    <p:cond delay="0"/>
                                  </p:stCondLst>
                                  <p:childTnLst>
                                    <p:set>
                                      <p:cBhvr>
                                        <p:cTn id="16" dur="1" fill="hold">
                                          <p:stCondLst>
                                            <p:cond delay="0"/>
                                          </p:stCondLst>
                                        </p:cTn>
                                        <p:tgtEl>
                                          <p:spTgt spid="33"/>
                                        </p:tgtEl>
                                        <p:attrNameLst>
                                          <p:attrName>style.visibility</p:attrName>
                                        </p:attrNameLst>
                                      </p:cBhvr>
                                      <p:to>
                                        <p:strVal val="visible"/>
                                      </p:to>
                                    </p:set>
                                    <p:animEffect transition="in" filter="fade">
                                      <p:cBhvr>
                                        <p:cTn id="17" dur="1000"/>
                                        <p:tgtEl>
                                          <p:spTgt spid="33"/>
                                        </p:tgtEl>
                                      </p:cBhvr>
                                    </p:animEffect>
                                    <p:anim calcmode="lin" valueType="num">
                                      <p:cBhvr>
                                        <p:cTn id="18" dur="1000" fill="hold"/>
                                        <p:tgtEl>
                                          <p:spTgt spid="33"/>
                                        </p:tgtEl>
                                        <p:attrNameLst>
                                          <p:attrName>ppt_x</p:attrName>
                                        </p:attrNameLst>
                                      </p:cBhvr>
                                      <p:tavLst>
                                        <p:tav tm="0">
                                          <p:val>
                                            <p:strVal val="#ppt_x"/>
                                          </p:val>
                                        </p:tav>
                                        <p:tav tm="100000">
                                          <p:val>
                                            <p:strVal val="#ppt_x"/>
                                          </p:val>
                                        </p:tav>
                                      </p:tavLst>
                                    </p:anim>
                                    <p:anim calcmode="lin" valueType="num">
                                      <p:cBhvr>
                                        <p:cTn id="19" dur="1000" fill="hold"/>
                                        <p:tgtEl>
                                          <p:spTgt spid="33"/>
                                        </p:tgtEl>
                                        <p:attrNameLst>
                                          <p:attrName>ppt_y</p:attrName>
                                        </p:attrNameLst>
                                      </p:cBhvr>
                                      <p:tavLst>
                                        <p:tav tm="0">
                                          <p:val>
                                            <p:strVal val="#ppt_y+.1"/>
                                          </p:val>
                                        </p:tav>
                                        <p:tav tm="100000">
                                          <p:val>
                                            <p:strVal val="#ppt_y"/>
                                          </p:val>
                                        </p:tav>
                                      </p:tavLst>
                                    </p:anim>
                                  </p:childTnLst>
                                </p:cTn>
                              </p:par>
                              <p:par>
                                <p:cTn id="20" presetID="42" presetClass="entr" presetSubtype="0" dur="1000" fill="hold" nodeType="withEffect">
                                  <p:stCondLst>
                                    <p:cond delay="0"/>
                                  </p:stCondLst>
                                  <p:childTnLst>
                                    <p:set>
                                      <p:cBhvr>
                                        <p:cTn id="21" dur="1" fill="hold">
                                          <p:stCondLst>
                                            <p:cond delay="0"/>
                                          </p:stCondLst>
                                        </p:cTn>
                                        <p:tgtEl>
                                          <p:spTgt spid="34"/>
                                        </p:tgtEl>
                                        <p:attrNameLst>
                                          <p:attrName>style.visibility</p:attrName>
                                        </p:attrNameLst>
                                      </p:cBhvr>
                                      <p:to>
                                        <p:strVal val="visible"/>
                                      </p:to>
                                    </p:set>
                                    <p:animEffect transition="in" filter="fade">
                                      <p:cBhvr>
                                        <p:cTn id="22" dur="1000"/>
                                        <p:tgtEl>
                                          <p:spTgt spid="34"/>
                                        </p:tgtEl>
                                      </p:cBhvr>
                                    </p:animEffect>
                                    <p:anim calcmode="lin" valueType="num">
                                      <p:cBhvr>
                                        <p:cTn id="23" dur="1000" fill="hold"/>
                                        <p:tgtEl>
                                          <p:spTgt spid="34"/>
                                        </p:tgtEl>
                                        <p:attrNameLst>
                                          <p:attrName>ppt_x</p:attrName>
                                        </p:attrNameLst>
                                      </p:cBhvr>
                                      <p:tavLst>
                                        <p:tav tm="0">
                                          <p:val>
                                            <p:strVal val="#ppt_x"/>
                                          </p:val>
                                        </p:tav>
                                        <p:tav tm="100000">
                                          <p:val>
                                            <p:strVal val="#ppt_x"/>
                                          </p:val>
                                        </p:tav>
                                      </p:tavLst>
                                    </p:anim>
                                    <p:anim calcmode="lin" valueType="num">
                                      <p:cBhvr>
                                        <p:cTn id="24" dur="1000" fill="hold"/>
                                        <p:tgtEl>
                                          <p:spTgt spid="34"/>
                                        </p:tgtEl>
                                        <p:attrNameLst>
                                          <p:attrName>ppt_y</p:attrName>
                                        </p:attrNameLst>
                                      </p:cBhvr>
                                      <p:tavLst>
                                        <p:tav tm="0">
                                          <p:val>
                                            <p:strVal val="#ppt_y+.1"/>
                                          </p:val>
                                        </p:tav>
                                        <p:tav tm="100000">
                                          <p:val>
                                            <p:strVal val="#ppt_y"/>
                                          </p:val>
                                        </p:tav>
                                      </p:tavLst>
                                    </p:anim>
                                  </p:childTnLst>
                                </p:cTn>
                              </p:par>
                              <p:par>
                                <p:cTn id="25" presetID="42" presetClass="entr" presetSubtype="0" dur="1000" fill="hold" grpId="0" nodeType="withEffect">
                                  <p:stCondLst>
                                    <p:cond delay="0"/>
                                  </p:stCondLst>
                                  <p:childTnLst>
                                    <p:set>
                                      <p:cBhvr>
                                        <p:cTn id="26" dur="1" fill="hold">
                                          <p:stCondLst>
                                            <p:cond delay="0"/>
                                          </p:stCondLst>
                                        </p:cTn>
                                        <p:tgtEl>
                                          <p:spTgt spid="37"/>
                                        </p:tgtEl>
                                        <p:attrNameLst>
                                          <p:attrName>style.visibility</p:attrName>
                                        </p:attrNameLst>
                                      </p:cBhvr>
                                      <p:to>
                                        <p:strVal val="visible"/>
                                      </p:to>
                                    </p:set>
                                    <p:animEffect transition="in" filter="fade">
                                      <p:cBhvr>
                                        <p:cTn id="27" dur="1000"/>
                                        <p:tgtEl>
                                          <p:spTgt spid="37"/>
                                        </p:tgtEl>
                                      </p:cBhvr>
                                    </p:animEffect>
                                    <p:anim calcmode="lin" valueType="num">
                                      <p:cBhvr>
                                        <p:cTn id="28" dur="1000" fill="hold"/>
                                        <p:tgtEl>
                                          <p:spTgt spid="37"/>
                                        </p:tgtEl>
                                        <p:attrNameLst>
                                          <p:attrName>ppt_x</p:attrName>
                                        </p:attrNameLst>
                                      </p:cBhvr>
                                      <p:tavLst>
                                        <p:tav tm="0">
                                          <p:val>
                                            <p:strVal val="#ppt_x"/>
                                          </p:val>
                                        </p:tav>
                                        <p:tav tm="100000">
                                          <p:val>
                                            <p:strVal val="#ppt_x"/>
                                          </p:val>
                                        </p:tav>
                                      </p:tavLst>
                                    </p:anim>
                                    <p:anim calcmode="lin" valueType="num">
                                      <p:cBhvr>
                                        <p:cTn id="29" dur="1000" fill="hold"/>
                                        <p:tgtEl>
                                          <p:spTgt spid="37"/>
                                        </p:tgtEl>
                                        <p:attrNameLst>
                                          <p:attrName>ppt_y</p:attrName>
                                        </p:attrNameLst>
                                      </p:cBhvr>
                                      <p:tavLst>
                                        <p:tav tm="0">
                                          <p:val>
                                            <p:strVal val="#ppt_y+.1"/>
                                          </p:val>
                                        </p:tav>
                                        <p:tav tm="100000">
                                          <p:val>
                                            <p:strVal val="#ppt_y"/>
                                          </p:val>
                                        </p:tav>
                                      </p:tavLst>
                                    </p:anim>
                                  </p:childTnLst>
                                </p:cTn>
                              </p:par>
                            </p:childTnLst>
                          </p:cTn>
                        </p:par>
                      </p:childTnLst>
                    </p:cTn>
                  </p:par>
                  <p:par>
                    <p:cTn id="30" fill="hold" nodeType="clickPar">
                      <p:stCondLst>
                        <p:cond delay="indefinite"/>
                      </p:stCondLst>
                      <p:childTnLst>
                        <p:par>
                          <p:cTn id="31" fill="hold" nodeType="afterGroup">
                            <p:stCondLst>
                              <p:cond delay="0"/>
                            </p:stCondLst>
                            <p:childTnLst>
                              <p:par>
                                <p:cTn id="32" presetID="2" presetClass="entr" presetSubtype="4" dur="500" fill="hold" grpId="0" nodeType="clickEffect">
                                  <p:stCondLst>
                                    <p:cond delay="0"/>
                                  </p:stCondLst>
                                  <p:childTnLst>
                                    <p:set>
                                      <p:cBhvr>
                                        <p:cTn id="33" dur="1" fill="hold">
                                          <p:stCondLst>
                                            <p:cond delay="0"/>
                                          </p:stCondLst>
                                        </p:cTn>
                                        <p:tgtEl>
                                          <p:spTgt spid="5"/>
                                        </p:tgtEl>
                                        <p:attrNameLst>
                                          <p:attrName>style.visibility</p:attrName>
                                        </p:attrNameLst>
                                      </p:cBhvr>
                                      <p:to>
                                        <p:strVal val="visible"/>
                                      </p:to>
                                    </p:set>
                                    <p:anim calcmode="lin" valueType="num">
                                      <p:cBhvr additive="base">
                                        <p:cTn id="34" dur="500" fill="hold"/>
                                        <p:tgtEl>
                                          <p:spTgt spid="5"/>
                                        </p:tgtEl>
                                        <p:attrNameLst>
                                          <p:attrName>ppt_x</p:attrName>
                                        </p:attrNameLst>
                                      </p:cBhvr>
                                      <p:tavLst>
                                        <p:tav tm="0">
                                          <p:val>
                                            <p:strVal val="#ppt_x"/>
                                          </p:val>
                                        </p:tav>
                                        <p:tav tm="100000">
                                          <p:val>
                                            <p:strVal val="#ppt_x"/>
                                          </p:val>
                                        </p:tav>
                                      </p:tavLst>
                                    </p:anim>
                                    <p:anim calcmode="lin" valueType="num">
                                      <p:cBhvr additive="base">
                                        <p:cTn id="35" dur="500" fill="hold"/>
                                        <p:tgtEl>
                                          <p:spTgt spid="5"/>
                                        </p:tgtEl>
                                        <p:attrNameLst>
                                          <p:attrName>ppt_y</p:attrName>
                                        </p:attrNameLst>
                                      </p:cBhvr>
                                      <p:tavLst>
                                        <p:tav tm="0">
                                          <p:val>
                                            <p:strVal val="1+#ppt_h/2"/>
                                          </p:val>
                                        </p:tav>
                                        <p:tav tm="100000">
                                          <p:val>
                                            <p:strVal val="#ppt_y"/>
                                          </p:val>
                                        </p:tav>
                                      </p:tavLst>
                                    </p:anim>
                                  </p:childTnLst>
                                </p:cTn>
                              </p:par>
                              <p:par>
                                <p:cTn id="36" presetID="2" presetClass="entr" presetSubtype="4" dur="500" fill="hold" grpId="0" nodeType="withEffect">
                                  <p:stCondLst>
                                    <p:cond delay="0"/>
                                  </p:stCondLst>
                                  <p:childTnLst>
                                    <p:set>
                                      <p:cBhvr>
                                        <p:cTn id="37" dur="1" fill="hold">
                                          <p:stCondLst>
                                            <p:cond delay="0"/>
                                          </p:stCondLst>
                                        </p:cTn>
                                        <p:tgtEl>
                                          <p:spTgt spid="10"/>
                                        </p:tgtEl>
                                        <p:attrNameLst>
                                          <p:attrName>style.visibility</p:attrName>
                                        </p:attrNameLst>
                                      </p:cBhvr>
                                      <p:to>
                                        <p:strVal val="visible"/>
                                      </p:to>
                                    </p:set>
                                    <p:anim calcmode="lin" valueType="num">
                                      <p:cBhvr additive="base">
                                        <p:cTn id="38" dur="500" fill="hold"/>
                                        <p:tgtEl>
                                          <p:spTgt spid="10"/>
                                        </p:tgtEl>
                                        <p:attrNameLst>
                                          <p:attrName>ppt_x</p:attrName>
                                        </p:attrNameLst>
                                      </p:cBhvr>
                                      <p:tavLst>
                                        <p:tav tm="0">
                                          <p:val>
                                            <p:strVal val="#ppt_x"/>
                                          </p:val>
                                        </p:tav>
                                        <p:tav tm="100000">
                                          <p:val>
                                            <p:strVal val="#ppt_x"/>
                                          </p:val>
                                        </p:tav>
                                      </p:tavLst>
                                    </p:anim>
                                    <p:anim calcmode="lin" valueType="num">
                                      <p:cBhvr additive="base">
                                        <p:cTn id="39" dur="500" fill="hold"/>
                                        <p:tgtEl>
                                          <p:spTgt spid="10"/>
                                        </p:tgtEl>
                                        <p:attrNameLst>
                                          <p:attrName>ppt_y</p:attrName>
                                        </p:attrNameLst>
                                      </p:cBhvr>
                                      <p:tavLst>
                                        <p:tav tm="0">
                                          <p:val>
                                            <p:strVal val="1+#ppt_h/2"/>
                                          </p:val>
                                        </p:tav>
                                        <p:tav tm="100000">
                                          <p:val>
                                            <p:strVal val="#ppt_y"/>
                                          </p:val>
                                        </p:tav>
                                      </p:tavLst>
                                    </p:anim>
                                  </p:childTnLst>
                                </p:cTn>
                              </p:par>
                              <p:par>
                                <p:cTn id="40" presetID="2" presetClass="entr" presetSubtype="4" dur="500" fill="hold" nodeType="withEffect">
                                  <p:stCondLst>
                                    <p:cond delay="0"/>
                                  </p:stCondLst>
                                  <p:childTnLst>
                                    <p:set>
                                      <p:cBhvr>
                                        <p:cTn id="41" dur="1" fill="hold">
                                          <p:stCondLst>
                                            <p:cond delay="0"/>
                                          </p:stCondLst>
                                        </p:cTn>
                                        <p:tgtEl>
                                          <p:spTgt spid="11"/>
                                        </p:tgtEl>
                                        <p:attrNameLst>
                                          <p:attrName>style.visibility</p:attrName>
                                        </p:attrNameLst>
                                      </p:cBhvr>
                                      <p:to>
                                        <p:strVal val="visible"/>
                                      </p:to>
                                    </p:set>
                                    <p:anim calcmode="lin" valueType="num">
                                      <p:cBhvr additive="base">
                                        <p:cTn id="42" dur="500" fill="hold"/>
                                        <p:tgtEl>
                                          <p:spTgt spid="11"/>
                                        </p:tgtEl>
                                        <p:attrNameLst>
                                          <p:attrName>ppt_x</p:attrName>
                                        </p:attrNameLst>
                                      </p:cBhvr>
                                      <p:tavLst>
                                        <p:tav tm="0">
                                          <p:val>
                                            <p:strVal val="#ppt_x"/>
                                          </p:val>
                                        </p:tav>
                                        <p:tav tm="100000">
                                          <p:val>
                                            <p:strVal val="#ppt_x"/>
                                          </p:val>
                                        </p:tav>
                                      </p:tavLst>
                                    </p:anim>
                                    <p:anim calcmode="lin" valueType="num">
                                      <p:cBhvr additive="base">
                                        <p:cTn id="43" dur="500" fill="hold"/>
                                        <p:tgtEl>
                                          <p:spTgt spid="11"/>
                                        </p:tgtEl>
                                        <p:attrNameLst>
                                          <p:attrName>ppt_y</p:attrName>
                                        </p:attrNameLst>
                                      </p:cBhvr>
                                      <p:tavLst>
                                        <p:tav tm="0">
                                          <p:val>
                                            <p:strVal val="1+#ppt_h/2"/>
                                          </p:val>
                                        </p:tav>
                                        <p:tav tm="100000">
                                          <p:val>
                                            <p:strVal val="#ppt_y"/>
                                          </p:val>
                                        </p:tav>
                                      </p:tavLst>
                                    </p:anim>
                                  </p:childTnLst>
                                </p:cTn>
                              </p:par>
                              <p:par>
                                <p:cTn id="44" presetID="2" presetClass="entr" presetSubtype="4" dur="500" fill="hold" grpId="0" nodeType="withEffect">
                                  <p:stCondLst>
                                    <p:cond delay="0"/>
                                  </p:stCondLst>
                                  <p:childTnLst>
                                    <p:set>
                                      <p:cBhvr>
                                        <p:cTn id="45" dur="1" fill="hold">
                                          <p:stCondLst>
                                            <p:cond delay="0"/>
                                          </p:stCondLst>
                                        </p:cTn>
                                        <p:tgtEl>
                                          <p:spTgt spid="15"/>
                                        </p:tgtEl>
                                        <p:attrNameLst>
                                          <p:attrName>style.visibility</p:attrName>
                                        </p:attrNameLst>
                                      </p:cBhvr>
                                      <p:to>
                                        <p:strVal val="visible"/>
                                      </p:to>
                                    </p:set>
                                    <p:anim calcmode="lin" valueType="num">
                                      <p:cBhvr additive="base">
                                        <p:cTn id="46" dur="500" fill="hold"/>
                                        <p:tgtEl>
                                          <p:spTgt spid="15"/>
                                        </p:tgtEl>
                                        <p:attrNameLst>
                                          <p:attrName>ppt_x</p:attrName>
                                        </p:attrNameLst>
                                      </p:cBhvr>
                                      <p:tavLst>
                                        <p:tav tm="0">
                                          <p:val>
                                            <p:strVal val="#ppt_x"/>
                                          </p:val>
                                        </p:tav>
                                        <p:tav tm="100000">
                                          <p:val>
                                            <p:strVal val="#ppt_x"/>
                                          </p:val>
                                        </p:tav>
                                      </p:tavLst>
                                    </p:anim>
                                    <p:anim calcmode="lin" valueType="num">
                                      <p:cBhvr additive="base">
                                        <p:cTn id="47" dur="500" fill="hold"/>
                                        <p:tgtEl>
                                          <p:spTgt spid="15"/>
                                        </p:tgtEl>
                                        <p:attrNameLst>
                                          <p:attrName>ppt_y</p:attrName>
                                        </p:attrNameLst>
                                      </p:cBhvr>
                                      <p:tavLst>
                                        <p:tav tm="0">
                                          <p:val>
                                            <p:strVal val="1+#ppt_h/2"/>
                                          </p:val>
                                        </p:tav>
                                        <p:tav tm="100000">
                                          <p:val>
                                            <p:strVal val="#ppt_y"/>
                                          </p:val>
                                        </p:tav>
                                      </p:tavLst>
                                    </p:anim>
                                  </p:childTnLst>
                                </p:cTn>
                              </p:par>
                              <p:par>
                                <p:cTn id="48" presetID="2" presetClass="entr" presetSubtype="4" dur="500" fill="hold" grpId="0" nodeType="withEffect">
                                  <p:stCondLst>
                                    <p:cond delay="0"/>
                                  </p:stCondLst>
                                  <p:childTnLst>
                                    <p:set>
                                      <p:cBhvr>
                                        <p:cTn id="49" dur="1" fill="hold">
                                          <p:stCondLst>
                                            <p:cond delay="0"/>
                                          </p:stCondLst>
                                        </p:cTn>
                                        <p:tgtEl>
                                          <p:spTgt spid="16"/>
                                        </p:tgtEl>
                                        <p:attrNameLst>
                                          <p:attrName>style.visibility</p:attrName>
                                        </p:attrNameLst>
                                      </p:cBhvr>
                                      <p:to>
                                        <p:strVal val="visible"/>
                                      </p:to>
                                    </p:set>
                                    <p:anim calcmode="lin" valueType="num">
                                      <p:cBhvr additive="base">
                                        <p:cTn id="50" dur="500" fill="hold"/>
                                        <p:tgtEl>
                                          <p:spTgt spid="16"/>
                                        </p:tgtEl>
                                        <p:attrNameLst>
                                          <p:attrName>ppt_x</p:attrName>
                                        </p:attrNameLst>
                                      </p:cBhvr>
                                      <p:tavLst>
                                        <p:tav tm="0">
                                          <p:val>
                                            <p:strVal val="#ppt_x"/>
                                          </p:val>
                                        </p:tav>
                                        <p:tav tm="100000">
                                          <p:val>
                                            <p:strVal val="#ppt_x"/>
                                          </p:val>
                                        </p:tav>
                                      </p:tavLst>
                                    </p:anim>
                                    <p:anim calcmode="lin" valueType="num">
                                      <p:cBhvr additive="base">
                                        <p:cTn id="51"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52" fill="hold" nodeType="clickPar">
                      <p:stCondLst>
                        <p:cond delay="indefinite"/>
                      </p:stCondLst>
                      <p:childTnLst>
                        <p:par>
                          <p:cTn id="53" fill="hold" nodeType="afterGroup">
                            <p:stCondLst>
                              <p:cond delay="0"/>
                            </p:stCondLst>
                            <p:childTnLst>
                              <p:par>
                                <p:cTn id="54" presetID="2" presetClass="entr" presetSubtype="4" dur="500" fill="hold" grpId="0" nodeType="clickEffect">
                                  <p:stCondLst>
                                    <p:cond delay="0"/>
                                  </p:stCondLst>
                                  <p:childTnLst>
                                    <p:set>
                                      <p:cBhvr>
                                        <p:cTn id="55" dur="1" fill="hold">
                                          <p:stCondLst>
                                            <p:cond delay="0"/>
                                          </p:stCondLst>
                                        </p:cTn>
                                        <p:tgtEl>
                                          <p:spTgt spid="8"/>
                                        </p:tgtEl>
                                        <p:attrNameLst>
                                          <p:attrName>style.visibility</p:attrName>
                                        </p:attrNameLst>
                                      </p:cBhvr>
                                      <p:to>
                                        <p:strVal val="visible"/>
                                      </p:to>
                                    </p:set>
                                    <p:anim calcmode="lin" valueType="num">
                                      <p:cBhvr additive="base">
                                        <p:cTn id="56" dur="500" fill="hold"/>
                                        <p:tgtEl>
                                          <p:spTgt spid="8"/>
                                        </p:tgtEl>
                                        <p:attrNameLst>
                                          <p:attrName>ppt_x</p:attrName>
                                        </p:attrNameLst>
                                      </p:cBhvr>
                                      <p:tavLst>
                                        <p:tav tm="0">
                                          <p:val>
                                            <p:strVal val="#ppt_x"/>
                                          </p:val>
                                        </p:tav>
                                        <p:tav tm="100000">
                                          <p:val>
                                            <p:strVal val="#ppt_x"/>
                                          </p:val>
                                        </p:tav>
                                      </p:tavLst>
                                    </p:anim>
                                    <p:anim calcmode="lin" valueType="num">
                                      <p:cBhvr additive="base">
                                        <p:cTn id="57" dur="500" fill="hold"/>
                                        <p:tgtEl>
                                          <p:spTgt spid="8"/>
                                        </p:tgtEl>
                                        <p:attrNameLst>
                                          <p:attrName>ppt_y</p:attrName>
                                        </p:attrNameLst>
                                      </p:cBhvr>
                                      <p:tavLst>
                                        <p:tav tm="0">
                                          <p:val>
                                            <p:strVal val="1+#ppt_h/2"/>
                                          </p:val>
                                        </p:tav>
                                        <p:tav tm="100000">
                                          <p:val>
                                            <p:strVal val="#ppt_y"/>
                                          </p:val>
                                        </p:tav>
                                      </p:tavLst>
                                    </p:anim>
                                  </p:childTnLst>
                                </p:cTn>
                              </p:par>
                              <p:par>
                                <p:cTn id="58" presetID="2" presetClass="entr" presetSubtype="4" dur="500" fill="hold" grpId="0" nodeType="withEffect">
                                  <p:stCondLst>
                                    <p:cond delay="0"/>
                                  </p:stCondLst>
                                  <p:childTnLst>
                                    <p:set>
                                      <p:cBhvr>
                                        <p:cTn id="59" dur="1" fill="hold">
                                          <p:stCondLst>
                                            <p:cond delay="0"/>
                                          </p:stCondLst>
                                        </p:cTn>
                                        <p:tgtEl>
                                          <p:spTgt spid="17"/>
                                        </p:tgtEl>
                                        <p:attrNameLst>
                                          <p:attrName>style.visibility</p:attrName>
                                        </p:attrNameLst>
                                      </p:cBhvr>
                                      <p:to>
                                        <p:strVal val="visible"/>
                                      </p:to>
                                    </p:set>
                                    <p:anim calcmode="lin" valueType="num">
                                      <p:cBhvr additive="base">
                                        <p:cTn id="60" dur="500" fill="hold"/>
                                        <p:tgtEl>
                                          <p:spTgt spid="17"/>
                                        </p:tgtEl>
                                        <p:attrNameLst>
                                          <p:attrName>ppt_x</p:attrName>
                                        </p:attrNameLst>
                                      </p:cBhvr>
                                      <p:tavLst>
                                        <p:tav tm="0">
                                          <p:val>
                                            <p:strVal val="#ppt_x"/>
                                          </p:val>
                                        </p:tav>
                                        <p:tav tm="100000">
                                          <p:val>
                                            <p:strVal val="#ppt_x"/>
                                          </p:val>
                                        </p:tav>
                                      </p:tavLst>
                                    </p:anim>
                                    <p:anim calcmode="lin" valueType="num">
                                      <p:cBhvr additive="base">
                                        <p:cTn id="61" dur="500" fill="hold"/>
                                        <p:tgtEl>
                                          <p:spTgt spid="17"/>
                                        </p:tgtEl>
                                        <p:attrNameLst>
                                          <p:attrName>ppt_y</p:attrName>
                                        </p:attrNameLst>
                                      </p:cBhvr>
                                      <p:tavLst>
                                        <p:tav tm="0">
                                          <p:val>
                                            <p:strVal val="1+#ppt_h/2"/>
                                          </p:val>
                                        </p:tav>
                                        <p:tav tm="100000">
                                          <p:val>
                                            <p:strVal val="#ppt_y"/>
                                          </p:val>
                                        </p:tav>
                                      </p:tavLst>
                                    </p:anim>
                                  </p:childTnLst>
                                </p:cTn>
                              </p:par>
                              <p:par>
                                <p:cTn id="62" presetID="2" presetClass="entr" presetSubtype="4" dur="500" fill="hold" grpId="0" nodeType="withEffect">
                                  <p:stCondLst>
                                    <p:cond delay="0"/>
                                  </p:stCondLst>
                                  <p:childTnLst>
                                    <p:set>
                                      <p:cBhvr>
                                        <p:cTn id="63" dur="1" fill="hold">
                                          <p:stCondLst>
                                            <p:cond delay="0"/>
                                          </p:stCondLst>
                                        </p:cTn>
                                        <p:tgtEl>
                                          <p:spTgt spid="18"/>
                                        </p:tgtEl>
                                        <p:attrNameLst>
                                          <p:attrName>style.visibility</p:attrName>
                                        </p:attrNameLst>
                                      </p:cBhvr>
                                      <p:to>
                                        <p:strVal val="visible"/>
                                      </p:to>
                                    </p:set>
                                    <p:anim calcmode="lin" valueType="num">
                                      <p:cBhvr additive="base">
                                        <p:cTn id="64" dur="500" fill="hold"/>
                                        <p:tgtEl>
                                          <p:spTgt spid="18"/>
                                        </p:tgtEl>
                                        <p:attrNameLst>
                                          <p:attrName>ppt_x</p:attrName>
                                        </p:attrNameLst>
                                      </p:cBhvr>
                                      <p:tavLst>
                                        <p:tav tm="0">
                                          <p:val>
                                            <p:strVal val="#ppt_x"/>
                                          </p:val>
                                        </p:tav>
                                        <p:tav tm="100000">
                                          <p:val>
                                            <p:strVal val="#ppt_x"/>
                                          </p:val>
                                        </p:tav>
                                      </p:tavLst>
                                    </p:anim>
                                    <p:anim calcmode="lin" valueType="num">
                                      <p:cBhvr additive="base">
                                        <p:cTn id="65" dur="500" fill="hold"/>
                                        <p:tgtEl>
                                          <p:spTgt spid="18"/>
                                        </p:tgtEl>
                                        <p:attrNameLst>
                                          <p:attrName>ppt_y</p:attrName>
                                        </p:attrNameLst>
                                      </p:cBhvr>
                                      <p:tavLst>
                                        <p:tav tm="0">
                                          <p:val>
                                            <p:strVal val="1+#ppt_h/2"/>
                                          </p:val>
                                        </p:tav>
                                        <p:tav tm="100000">
                                          <p:val>
                                            <p:strVal val="#ppt_y"/>
                                          </p:val>
                                        </p:tav>
                                      </p:tavLst>
                                    </p:anim>
                                  </p:childTnLst>
                                </p:cTn>
                              </p:par>
                              <p:par>
                                <p:cTn id="66" presetID="2" presetClass="entr" presetSubtype="4" dur="500" fill="hold" grpId="0" nodeType="withEffect">
                                  <p:stCondLst>
                                    <p:cond delay="0"/>
                                  </p:stCondLst>
                                  <p:childTnLst>
                                    <p:set>
                                      <p:cBhvr>
                                        <p:cTn id="67" dur="1" fill="hold">
                                          <p:stCondLst>
                                            <p:cond delay="0"/>
                                          </p:stCondLst>
                                        </p:cTn>
                                        <p:tgtEl>
                                          <p:spTgt spid="19"/>
                                        </p:tgtEl>
                                        <p:attrNameLst>
                                          <p:attrName>style.visibility</p:attrName>
                                        </p:attrNameLst>
                                      </p:cBhvr>
                                      <p:to>
                                        <p:strVal val="visible"/>
                                      </p:to>
                                    </p:set>
                                    <p:anim calcmode="lin" valueType="num">
                                      <p:cBhvr additive="base">
                                        <p:cTn id="68" dur="500" fill="hold"/>
                                        <p:tgtEl>
                                          <p:spTgt spid="19"/>
                                        </p:tgtEl>
                                        <p:attrNameLst>
                                          <p:attrName>ppt_x</p:attrName>
                                        </p:attrNameLst>
                                      </p:cBhvr>
                                      <p:tavLst>
                                        <p:tav tm="0">
                                          <p:val>
                                            <p:strVal val="#ppt_x"/>
                                          </p:val>
                                        </p:tav>
                                        <p:tav tm="100000">
                                          <p:val>
                                            <p:strVal val="#ppt_x"/>
                                          </p:val>
                                        </p:tav>
                                      </p:tavLst>
                                    </p:anim>
                                    <p:anim calcmode="lin" valueType="num">
                                      <p:cBhvr additive="base">
                                        <p:cTn id="69" dur="500" fill="hold"/>
                                        <p:tgtEl>
                                          <p:spTgt spid="19"/>
                                        </p:tgtEl>
                                        <p:attrNameLst>
                                          <p:attrName>ppt_y</p:attrName>
                                        </p:attrNameLst>
                                      </p:cBhvr>
                                      <p:tavLst>
                                        <p:tav tm="0">
                                          <p:val>
                                            <p:strVal val="1+#ppt_h/2"/>
                                          </p:val>
                                        </p:tav>
                                        <p:tav tm="100000">
                                          <p:val>
                                            <p:strVal val="#ppt_y"/>
                                          </p:val>
                                        </p:tav>
                                      </p:tavLst>
                                    </p:anim>
                                  </p:childTnLst>
                                </p:cTn>
                              </p:par>
                              <p:par>
                                <p:cTn id="70" presetID="2" presetClass="entr" presetSubtype="4" dur="500" fill="hold" nodeType="withEffect">
                                  <p:stCondLst>
                                    <p:cond delay="0"/>
                                  </p:stCondLst>
                                  <p:childTnLst>
                                    <p:set>
                                      <p:cBhvr>
                                        <p:cTn id="71" dur="1" fill="hold">
                                          <p:stCondLst>
                                            <p:cond delay="0"/>
                                          </p:stCondLst>
                                        </p:cTn>
                                        <p:tgtEl>
                                          <p:spTgt spid="20"/>
                                        </p:tgtEl>
                                        <p:attrNameLst>
                                          <p:attrName>style.visibility</p:attrName>
                                        </p:attrNameLst>
                                      </p:cBhvr>
                                      <p:to>
                                        <p:strVal val="visible"/>
                                      </p:to>
                                    </p:set>
                                    <p:anim calcmode="lin" valueType="num">
                                      <p:cBhvr additive="base">
                                        <p:cTn id="72" dur="500" fill="hold"/>
                                        <p:tgtEl>
                                          <p:spTgt spid="20"/>
                                        </p:tgtEl>
                                        <p:attrNameLst>
                                          <p:attrName>ppt_x</p:attrName>
                                        </p:attrNameLst>
                                      </p:cBhvr>
                                      <p:tavLst>
                                        <p:tav tm="0">
                                          <p:val>
                                            <p:strVal val="#ppt_x"/>
                                          </p:val>
                                        </p:tav>
                                        <p:tav tm="100000">
                                          <p:val>
                                            <p:strVal val="#ppt_x"/>
                                          </p:val>
                                        </p:tav>
                                      </p:tavLst>
                                    </p:anim>
                                    <p:anim calcmode="lin" valueType="num">
                                      <p:cBhvr additive="base">
                                        <p:cTn id="73"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74" fill="hold" nodeType="clickPar">
                      <p:stCondLst>
                        <p:cond delay="indefinite"/>
                      </p:stCondLst>
                      <p:childTnLst>
                        <p:par>
                          <p:cTn id="75" fill="hold" nodeType="afterGroup">
                            <p:stCondLst>
                              <p:cond delay="0"/>
                            </p:stCondLst>
                            <p:childTnLst>
                              <p:par>
                                <p:cTn id="76" presetID="2" presetClass="entr" presetSubtype="4" dur="500" fill="hold" grpId="0" nodeType="clickEffect">
                                  <p:stCondLst>
                                    <p:cond delay="0"/>
                                  </p:stCondLst>
                                  <p:childTnLst>
                                    <p:set>
                                      <p:cBhvr>
                                        <p:cTn id="77" dur="1" fill="hold">
                                          <p:stCondLst>
                                            <p:cond delay="0"/>
                                          </p:stCondLst>
                                        </p:cTn>
                                        <p:tgtEl>
                                          <p:spTgt spid="9"/>
                                        </p:tgtEl>
                                        <p:attrNameLst>
                                          <p:attrName>style.visibility</p:attrName>
                                        </p:attrNameLst>
                                      </p:cBhvr>
                                      <p:to>
                                        <p:strVal val="visible"/>
                                      </p:to>
                                    </p:set>
                                    <p:anim calcmode="lin" valueType="num">
                                      <p:cBhvr additive="base">
                                        <p:cTn id="78" dur="500" fill="hold"/>
                                        <p:tgtEl>
                                          <p:spTgt spid="9"/>
                                        </p:tgtEl>
                                        <p:attrNameLst>
                                          <p:attrName>ppt_x</p:attrName>
                                        </p:attrNameLst>
                                      </p:cBhvr>
                                      <p:tavLst>
                                        <p:tav tm="0">
                                          <p:val>
                                            <p:strVal val="#ppt_x"/>
                                          </p:val>
                                        </p:tav>
                                        <p:tav tm="100000">
                                          <p:val>
                                            <p:strVal val="#ppt_x"/>
                                          </p:val>
                                        </p:tav>
                                      </p:tavLst>
                                    </p:anim>
                                    <p:anim calcmode="lin" valueType="num">
                                      <p:cBhvr additive="base">
                                        <p:cTn id="79" dur="500" fill="hold"/>
                                        <p:tgtEl>
                                          <p:spTgt spid="9"/>
                                        </p:tgtEl>
                                        <p:attrNameLst>
                                          <p:attrName>ppt_y</p:attrName>
                                        </p:attrNameLst>
                                      </p:cBhvr>
                                      <p:tavLst>
                                        <p:tav tm="0">
                                          <p:val>
                                            <p:strVal val="1+#ppt_h/2"/>
                                          </p:val>
                                        </p:tav>
                                        <p:tav tm="100000">
                                          <p:val>
                                            <p:strVal val="#ppt_y"/>
                                          </p:val>
                                        </p:tav>
                                      </p:tavLst>
                                    </p:anim>
                                  </p:childTnLst>
                                </p:cTn>
                              </p:par>
                              <p:par>
                                <p:cTn id="80" presetID="2" presetClass="entr" presetSubtype="4" dur="500" fill="hold" grpId="0" nodeType="withEffect">
                                  <p:stCondLst>
                                    <p:cond delay="0"/>
                                  </p:stCondLst>
                                  <p:childTnLst>
                                    <p:set>
                                      <p:cBhvr>
                                        <p:cTn id="81" dur="1" fill="hold">
                                          <p:stCondLst>
                                            <p:cond delay="0"/>
                                          </p:stCondLst>
                                        </p:cTn>
                                        <p:tgtEl>
                                          <p:spTgt spid="25"/>
                                        </p:tgtEl>
                                        <p:attrNameLst>
                                          <p:attrName>style.visibility</p:attrName>
                                        </p:attrNameLst>
                                      </p:cBhvr>
                                      <p:to>
                                        <p:strVal val="visible"/>
                                      </p:to>
                                    </p:set>
                                    <p:anim calcmode="lin" valueType="num">
                                      <p:cBhvr additive="base">
                                        <p:cTn id="82" dur="500" fill="hold"/>
                                        <p:tgtEl>
                                          <p:spTgt spid="25"/>
                                        </p:tgtEl>
                                        <p:attrNameLst>
                                          <p:attrName>ppt_x</p:attrName>
                                        </p:attrNameLst>
                                      </p:cBhvr>
                                      <p:tavLst>
                                        <p:tav tm="0">
                                          <p:val>
                                            <p:strVal val="#ppt_x"/>
                                          </p:val>
                                        </p:tav>
                                        <p:tav tm="100000">
                                          <p:val>
                                            <p:strVal val="#ppt_x"/>
                                          </p:val>
                                        </p:tav>
                                      </p:tavLst>
                                    </p:anim>
                                    <p:anim calcmode="lin" valueType="num">
                                      <p:cBhvr additive="base">
                                        <p:cTn id="83" dur="500" fill="hold"/>
                                        <p:tgtEl>
                                          <p:spTgt spid="25"/>
                                        </p:tgtEl>
                                        <p:attrNameLst>
                                          <p:attrName>ppt_y</p:attrName>
                                        </p:attrNameLst>
                                      </p:cBhvr>
                                      <p:tavLst>
                                        <p:tav tm="0">
                                          <p:val>
                                            <p:strVal val="1+#ppt_h/2"/>
                                          </p:val>
                                        </p:tav>
                                        <p:tav tm="100000">
                                          <p:val>
                                            <p:strVal val="#ppt_y"/>
                                          </p:val>
                                        </p:tav>
                                      </p:tavLst>
                                    </p:anim>
                                  </p:childTnLst>
                                </p:cTn>
                              </p:par>
                              <p:par>
                                <p:cTn id="84" presetID="2" presetClass="entr" presetSubtype="4" dur="500" fill="hold" grpId="0" nodeType="withEffect">
                                  <p:stCondLst>
                                    <p:cond delay="0"/>
                                  </p:stCondLst>
                                  <p:childTnLst>
                                    <p:set>
                                      <p:cBhvr>
                                        <p:cTn id="85" dur="1" fill="hold">
                                          <p:stCondLst>
                                            <p:cond delay="0"/>
                                          </p:stCondLst>
                                        </p:cTn>
                                        <p:tgtEl>
                                          <p:spTgt spid="26"/>
                                        </p:tgtEl>
                                        <p:attrNameLst>
                                          <p:attrName>style.visibility</p:attrName>
                                        </p:attrNameLst>
                                      </p:cBhvr>
                                      <p:to>
                                        <p:strVal val="visible"/>
                                      </p:to>
                                    </p:set>
                                    <p:anim calcmode="lin" valueType="num">
                                      <p:cBhvr additive="base">
                                        <p:cTn id="86" dur="500" fill="hold"/>
                                        <p:tgtEl>
                                          <p:spTgt spid="26"/>
                                        </p:tgtEl>
                                        <p:attrNameLst>
                                          <p:attrName>ppt_x</p:attrName>
                                        </p:attrNameLst>
                                      </p:cBhvr>
                                      <p:tavLst>
                                        <p:tav tm="0">
                                          <p:val>
                                            <p:strVal val="#ppt_x"/>
                                          </p:val>
                                        </p:tav>
                                        <p:tav tm="100000">
                                          <p:val>
                                            <p:strVal val="#ppt_x"/>
                                          </p:val>
                                        </p:tav>
                                      </p:tavLst>
                                    </p:anim>
                                    <p:anim calcmode="lin" valueType="num">
                                      <p:cBhvr additive="base">
                                        <p:cTn id="87" dur="500" fill="hold"/>
                                        <p:tgtEl>
                                          <p:spTgt spid="26"/>
                                        </p:tgtEl>
                                        <p:attrNameLst>
                                          <p:attrName>ppt_y</p:attrName>
                                        </p:attrNameLst>
                                      </p:cBhvr>
                                      <p:tavLst>
                                        <p:tav tm="0">
                                          <p:val>
                                            <p:strVal val="1+#ppt_h/2"/>
                                          </p:val>
                                        </p:tav>
                                        <p:tav tm="100000">
                                          <p:val>
                                            <p:strVal val="#ppt_y"/>
                                          </p:val>
                                        </p:tav>
                                      </p:tavLst>
                                    </p:anim>
                                  </p:childTnLst>
                                </p:cTn>
                              </p:par>
                              <p:par>
                                <p:cTn id="88" presetID="2" presetClass="entr" presetSubtype="4" dur="500" fill="hold" grpId="0" nodeType="withEffect">
                                  <p:stCondLst>
                                    <p:cond delay="0"/>
                                  </p:stCondLst>
                                  <p:childTnLst>
                                    <p:set>
                                      <p:cBhvr>
                                        <p:cTn id="89" dur="1" fill="hold">
                                          <p:stCondLst>
                                            <p:cond delay="0"/>
                                          </p:stCondLst>
                                        </p:cTn>
                                        <p:tgtEl>
                                          <p:spTgt spid="27"/>
                                        </p:tgtEl>
                                        <p:attrNameLst>
                                          <p:attrName>style.visibility</p:attrName>
                                        </p:attrNameLst>
                                      </p:cBhvr>
                                      <p:to>
                                        <p:strVal val="visible"/>
                                      </p:to>
                                    </p:set>
                                    <p:anim calcmode="lin" valueType="num">
                                      <p:cBhvr additive="base">
                                        <p:cTn id="90" dur="500" fill="hold"/>
                                        <p:tgtEl>
                                          <p:spTgt spid="27"/>
                                        </p:tgtEl>
                                        <p:attrNameLst>
                                          <p:attrName>ppt_x</p:attrName>
                                        </p:attrNameLst>
                                      </p:cBhvr>
                                      <p:tavLst>
                                        <p:tav tm="0">
                                          <p:val>
                                            <p:strVal val="#ppt_x"/>
                                          </p:val>
                                        </p:tav>
                                        <p:tav tm="100000">
                                          <p:val>
                                            <p:strVal val="#ppt_x"/>
                                          </p:val>
                                        </p:tav>
                                      </p:tavLst>
                                    </p:anim>
                                    <p:anim calcmode="lin" valueType="num">
                                      <p:cBhvr additive="base">
                                        <p:cTn id="91" dur="500" fill="hold"/>
                                        <p:tgtEl>
                                          <p:spTgt spid="27"/>
                                        </p:tgtEl>
                                        <p:attrNameLst>
                                          <p:attrName>ppt_y</p:attrName>
                                        </p:attrNameLst>
                                      </p:cBhvr>
                                      <p:tavLst>
                                        <p:tav tm="0">
                                          <p:val>
                                            <p:strVal val="1+#ppt_h/2"/>
                                          </p:val>
                                        </p:tav>
                                        <p:tav tm="100000">
                                          <p:val>
                                            <p:strVal val="#ppt_y"/>
                                          </p:val>
                                        </p:tav>
                                      </p:tavLst>
                                    </p:anim>
                                  </p:childTnLst>
                                </p:cTn>
                              </p:par>
                              <p:par>
                                <p:cTn id="92" presetID="2" presetClass="entr" presetSubtype="4" dur="500" fill="hold" nodeType="withEffect">
                                  <p:stCondLst>
                                    <p:cond delay="0"/>
                                  </p:stCondLst>
                                  <p:childTnLst>
                                    <p:set>
                                      <p:cBhvr>
                                        <p:cTn id="93" dur="1" fill="hold">
                                          <p:stCondLst>
                                            <p:cond delay="0"/>
                                          </p:stCondLst>
                                        </p:cTn>
                                        <p:tgtEl>
                                          <p:spTgt spid="28"/>
                                        </p:tgtEl>
                                        <p:attrNameLst>
                                          <p:attrName>style.visibility</p:attrName>
                                        </p:attrNameLst>
                                      </p:cBhvr>
                                      <p:to>
                                        <p:strVal val="visible"/>
                                      </p:to>
                                    </p:set>
                                    <p:anim calcmode="lin" valueType="num">
                                      <p:cBhvr additive="base">
                                        <p:cTn id="94" dur="500" fill="hold"/>
                                        <p:tgtEl>
                                          <p:spTgt spid="28"/>
                                        </p:tgtEl>
                                        <p:attrNameLst>
                                          <p:attrName>ppt_x</p:attrName>
                                        </p:attrNameLst>
                                      </p:cBhvr>
                                      <p:tavLst>
                                        <p:tav tm="0">
                                          <p:val>
                                            <p:strVal val="#ppt_x"/>
                                          </p:val>
                                        </p:tav>
                                        <p:tav tm="100000">
                                          <p:val>
                                            <p:strVal val="#ppt_x"/>
                                          </p:val>
                                        </p:tav>
                                      </p:tavLst>
                                    </p:anim>
                                    <p:anim calcmode="lin" valueType="num">
                                      <p:cBhvr additive="base">
                                        <p:cTn id="95"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P spid="9" grpId="0" animBg="1"/>
      <p:bldP spid="10" grpId="0" animBg="1"/>
      <p:bldP spid="15" grpId="0"/>
      <p:bldP spid="16" grpId="0"/>
      <p:bldP spid="17" grpId="0" animBg="1"/>
      <p:bldP spid="18" grpId="0"/>
      <p:bldP spid="19" grpId="0"/>
      <p:bldP spid="25" grpId="0" animBg="1"/>
      <p:bldP spid="26" grpId="0"/>
      <p:bldP spid="27" grpId="0"/>
      <p:bldP spid="31" grpId="0"/>
      <p:bldP spid="32" grpId="0"/>
      <p:bldP spid="33" grpId="0"/>
      <p:bldP spid="37"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PA" val="v3.0.1"/>
</p:tagLst>
</file>

<file path=ppt/tags/tag2.xml><?xml version="1.0" encoding="utf-8"?>
<p:tagLst xmlns:a="http://schemas.openxmlformats.org/drawingml/2006/main" xmlns:r="http://schemas.openxmlformats.org/officeDocument/2006/relationships" xmlns:p="http://schemas.openxmlformats.org/presentationml/2006/main">
  <p:tag name="PA" val="v3.0.1"/>
</p:tagLst>
</file>

<file path=ppt/theme/theme1.xml><?xml version="1.0" encoding="utf-8"?>
<a:theme xmlns:a="http://schemas.openxmlformats.org/drawingml/2006/main" name="第一PPT，www.1ppt.com">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阿里巴巴普惠">
      <a:majorFont>
        <a:latin typeface="汉仪书宋二简"/>
        <a:ea typeface="汉仪书宋二简"/>
        <a:cs typeface="Arial"/>
      </a:majorFont>
      <a:minorFont>
        <a:latin typeface="汉仪书宋二简"/>
        <a:ea typeface="汉仪书宋二简"/>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Calibri Light"/>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Calibri"/>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Calibri Light"/>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Calibri"/>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81</TotalTime>
  <Words>2241</Words>
  <Application>Microsoft Office PowerPoint</Application>
  <PresentationFormat>宽屏</PresentationFormat>
  <Paragraphs>278</Paragraphs>
  <Slides>26</Slides>
  <Notes>1</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26</vt:i4>
      </vt:variant>
    </vt:vector>
  </HeadingPairs>
  <TitlesOfParts>
    <vt:vector size="32" baseType="lpstr">
      <vt:lpstr>汉仪书宋二简</vt:lpstr>
      <vt:lpstr>思源宋体 CN Heavy</vt:lpstr>
      <vt:lpstr>微软雅黑</vt:lpstr>
      <vt:lpstr>Arial</vt:lpstr>
      <vt:lpstr>Calibri</vt:lpstr>
      <vt:lpstr>第一PPT，www.1ppt.com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Serein</dc:creator>
  <cp:lastModifiedBy>喜 龚</cp:lastModifiedBy>
  <cp:revision>10</cp:revision>
  <cp:lastPrinted>2025-12-27T12:00:18Z</cp:lastPrinted>
  <dcterms:created xsi:type="dcterms:W3CDTF">2025-12-27T12:00:18Z</dcterms:created>
  <dcterms:modified xsi:type="dcterms:W3CDTF">2026-01-11T06:28:23Z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F5F7A6A7CE5948F69AE7B629CE529615_12</vt:lpwstr>
  </property>
  <property fmtid="{D5CDD505-2E9C-101B-9397-08002B2CF9AE}" pid="3" name="KSOProductBuildVer">
    <vt:lpwstr>2052-12.1.0.22529</vt:lpwstr>
  </property>
</Properties>
</file>